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Literata" charset="1" panose="00000000000000000000"/>
      <p:regular r:id="rId31"/>
    </p:embeddedFont>
    <p:embeddedFont>
      <p:font typeface="Literata Italics" charset="1" panose="00000000000000000000"/>
      <p:regular r:id="rId32"/>
    </p:embeddedFont>
    <p:embeddedFont>
      <p:font typeface="Pony Club" charset="1" panose="02000000000000000000"/>
      <p:regular r:id="rId33"/>
    </p:embeddedFont>
    <p:embeddedFont>
      <p:font typeface="Literata Bold" charset="1" panose="00000000000000000000"/>
      <p:regular r:id="rId34"/>
    </p:embeddedFont>
    <p:embeddedFont>
      <p:font typeface="Anonymous Pro" charset="1" panose="02060609030202000504"/>
      <p:regular r:id="rId35"/>
    </p:embeddedFont>
    <p:embeddedFont>
      <p:font typeface="Cantata One" charset="1" panose="02060503070700060704"/>
      <p:regular r:id="rId36"/>
    </p:embeddedFont>
    <p:embeddedFont>
      <p:font typeface="Sanchez" charset="1" panose="02000000000000000000"/>
      <p:regular r:id="rId37"/>
    </p:embeddedFont>
    <p:embeddedFont>
      <p:font typeface="Oswald" charset="1" panose="00000500000000000000"/>
      <p:regular r:id="rId38"/>
    </p:embeddedFont>
    <p:embeddedFont>
      <p:font typeface="Laila Semi-Bold" charset="1" panose="020000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6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6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6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6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.png" Type="http://schemas.openxmlformats.org/officeDocument/2006/relationships/image"/><Relationship Id="rId4" Target="../media/image23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10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13" Target="../media/image35.png" Type="http://schemas.openxmlformats.org/officeDocument/2006/relationships/image"/><Relationship Id="rId14" Target="../media/image36.svg" Type="http://schemas.openxmlformats.org/officeDocument/2006/relationships/image"/><Relationship Id="rId15" Target="../media/image8.png" Type="http://schemas.openxmlformats.org/officeDocument/2006/relationships/image"/><Relationship Id="rId16" Target="../media/image9.png" Type="http://schemas.openxmlformats.org/officeDocument/2006/relationships/image"/><Relationship Id="rId2" Target="../media/image7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.png" Type="http://schemas.openxmlformats.org/officeDocument/2006/relationships/image"/><Relationship Id="rId4" Target="../media/image23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10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2.png" Type="http://schemas.openxmlformats.org/officeDocument/2006/relationships/image"/><Relationship Id="rId5" Target="../media/image10.png" Type="http://schemas.openxmlformats.org/officeDocument/2006/relationships/image"/><Relationship Id="rId6" Target="../media/image5.png" Type="http://schemas.openxmlformats.org/officeDocument/2006/relationships/image"/><Relationship Id="rId7" Target="../media/image11.png" Type="http://schemas.openxmlformats.org/officeDocument/2006/relationships/image"/><Relationship Id="rId8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0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23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0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10.png" Type="http://schemas.openxmlformats.org/officeDocument/2006/relationships/image"/><Relationship Id="rId6" Target="../media/image5.pn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853" y="5677612"/>
            <a:ext cx="799847" cy="787850"/>
          </a:xfrm>
          <a:custGeom>
            <a:avLst/>
            <a:gdLst/>
            <a:ahLst/>
            <a:cxnLst/>
            <a:rect r="r" b="b" t="t" l="l"/>
            <a:pathLst>
              <a:path h="787850" w="799847">
                <a:moveTo>
                  <a:pt x="0" y="0"/>
                </a:moveTo>
                <a:lnTo>
                  <a:pt x="799847" y="0"/>
                </a:lnTo>
                <a:lnTo>
                  <a:pt x="799847" y="787849"/>
                </a:lnTo>
                <a:lnTo>
                  <a:pt x="0" y="7878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29" r="0" b="-19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190130">
            <a:off x="6426737" y="8948309"/>
            <a:ext cx="799847" cy="787850"/>
          </a:xfrm>
          <a:custGeom>
            <a:avLst/>
            <a:gdLst/>
            <a:ahLst/>
            <a:cxnLst/>
            <a:rect r="r" b="b" t="t" l="l"/>
            <a:pathLst>
              <a:path h="787850" w="799847">
                <a:moveTo>
                  <a:pt x="0" y="0"/>
                </a:moveTo>
                <a:lnTo>
                  <a:pt x="799848" y="0"/>
                </a:lnTo>
                <a:lnTo>
                  <a:pt x="799848" y="787850"/>
                </a:lnTo>
                <a:lnTo>
                  <a:pt x="0" y="787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29" r="0" b="-192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934816">
            <a:off x="-356963" y="6832590"/>
            <a:ext cx="2771326" cy="4431167"/>
          </a:xfrm>
          <a:custGeom>
            <a:avLst/>
            <a:gdLst/>
            <a:ahLst/>
            <a:cxnLst/>
            <a:rect r="r" b="b" t="t" l="l"/>
            <a:pathLst>
              <a:path h="4431167" w="2771326">
                <a:moveTo>
                  <a:pt x="0" y="0"/>
                </a:moveTo>
                <a:lnTo>
                  <a:pt x="2771326" y="0"/>
                </a:lnTo>
                <a:lnTo>
                  <a:pt x="2771326" y="4431167"/>
                </a:lnTo>
                <a:lnTo>
                  <a:pt x="0" y="4431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197429">
            <a:off x="17518121" y="5526405"/>
            <a:ext cx="627897" cy="942435"/>
          </a:xfrm>
          <a:custGeom>
            <a:avLst/>
            <a:gdLst/>
            <a:ahLst/>
            <a:cxnLst/>
            <a:rect r="r" b="b" t="t" l="l"/>
            <a:pathLst>
              <a:path h="942435" w="627897">
                <a:moveTo>
                  <a:pt x="0" y="0"/>
                </a:moveTo>
                <a:lnTo>
                  <a:pt x="627897" y="0"/>
                </a:lnTo>
                <a:lnTo>
                  <a:pt x="627897" y="942435"/>
                </a:lnTo>
                <a:lnTo>
                  <a:pt x="0" y="942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29521" y="9231624"/>
            <a:ext cx="744178" cy="589761"/>
          </a:xfrm>
          <a:custGeom>
            <a:avLst/>
            <a:gdLst/>
            <a:ahLst/>
            <a:cxnLst/>
            <a:rect r="r" b="b" t="t" l="l"/>
            <a:pathLst>
              <a:path h="589761" w="744178">
                <a:moveTo>
                  <a:pt x="0" y="0"/>
                </a:moveTo>
                <a:lnTo>
                  <a:pt x="744178" y="0"/>
                </a:lnTo>
                <a:lnTo>
                  <a:pt x="744178" y="589761"/>
                </a:lnTo>
                <a:lnTo>
                  <a:pt x="0" y="5897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948259">
            <a:off x="14949473" y="7248925"/>
            <a:ext cx="3817847" cy="6076149"/>
          </a:xfrm>
          <a:custGeom>
            <a:avLst/>
            <a:gdLst/>
            <a:ahLst/>
            <a:cxnLst/>
            <a:rect r="r" b="b" t="t" l="l"/>
            <a:pathLst>
              <a:path h="6076149" w="3817847">
                <a:moveTo>
                  <a:pt x="0" y="0"/>
                </a:moveTo>
                <a:lnTo>
                  <a:pt x="3817847" y="0"/>
                </a:lnTo>
                <a:lnTo>
                  <a:pt x="3817847" y="6076150"/>
                </a:lnTo>
                <a:lnTo>
                  <a:pt x="0" y="60761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6190130">
            <a:off x="7658228" y="9617286"/>
            <a:ext cx="414414" cy="408198"/>
          </a:xfrm>
          <a:custGeom>
            <a:avLst/>
            <a:gdLst/>
            <a:ahLst/>
            <a:cxnLst/>
            <a:rect r="r" b="b" t="t" l="l"/>
            <a:pathLst>
              <a:path h="408198" w="414414">
                <a:moveTo>
                  <a:pt x="0" y="0"/>
                </a:moveTo>
                <a:lnTo>
                  <a:pt x="414413" y="0"/>
                </a:lnTo>
                <a:lnTo>
                  <a:pt x="414413" y="408198"/>
                </a:lnTo>
                <a:lnTo>
                  <a:pt x="0" y="408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29" r="0" b="-1929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3002624">
            <a:off x="17019397" y="5666411"/>
            <a:ext cx="791071" cy="3515873"/>
          </a:xfrm>
          <a:custGeom>
            <a:avLst/>
            <a:gdLst/>
            <a:ahLst/>
            <a:cxnLst/>
            <a:rect r="r" b="b" t="t" l="l"/>
            <a:pathLst>
              <a:path h="3515873" w="791071">
                <a:moveTo>
                  <a:pt x="791071" y="0"/>
                </a:moveTo>
                <a:lnTo>
                  <a:pt x="0" y="0"/>
                </a:lnTo>
                <a:lnTo>
                  <a:pt x="0" y="3515873"/>
                </a:lnTo>
                <a:lnTo>
                  <a:pt x="791071" y="3515873"/>
                </a:lnTo>
                <a:lnTo>
                  <a:pt x="791071" y="0"/>
                </a:lnTo>
                <a:close/>
              </a:path>
            </a:pathLst>
          </a:custGeom>
          <a:blipFill>
            <a:blip r:embed="rId7">
              <a:alphaModFix amt="78000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922732">
            <a:off x="10767000" y="8956671"/>
            <a:ext cx="761209" cy="603258"/>
          </a:xfrm>
          <a:custGeom>
            <a:avLst/>
            <a:gdLst/>
            <a:ahLst/>
            <a:cxnLst/>
            <a:rect r="r" b="b" t="t" l="l"/>
            <a:pathLst>
              <a:path h="603258" w="761209">
                <a:moveTo>
                  <a:pt x="761210" y="0"/>
                </a:moveTo>
                <a:lnTo>
                  <a:pt x="0" y="0"/>
                </a:lnTo>
                <a:lnTo>
                  <a:pt x="0" y="603258"/>
                </a:lnTo>
                <a:lnTo>
                  <a:pt x="761210" y="603258"/>
                </a:lnTo>
                <a:lnTo>
                  <a:pt x="76121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178666" y="-160217"/>
            <a:ext cx="3930668" cy="3930668"/>
          </a:xfrm>
          <a:custGeom>
            <a:avLst/>
            <a:gdLst/>
            <a:ahLst/>
            <a:cxnLst/>
            <a:rect r="r" b="b" t="t" l="l"/>
            <a:pathLst>
              <a:path h="3930668" w="3930668">
                <a:moveTo>
                  <a:pt x="0" y="0"/>
                </a:moveTo>
                <a:lnTo>
                  <a:pt x="3930668" y="0"/>
                </a:lnTo>
                <a:lnTo>
                  <a:pt x="3930668" y="3930669"/>
                </a:lnTo>
                <a:lnTo>
                  <a:pt x="0" y="39306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301610" y="5474549"/>
            <a:ext cx="9680949" cy="207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lekcja teatralna po obejrzeniu spektaklu </a:t>
            </a:r>
            <a:r>
              <a:rPr lang="en-US" sz="3999" i="true">
                <a:solidFill>
                  <a:srgbClr val="231F20"/>
                </a:solidFill>
                <a:latin typeface="Literata Italics"/>
                <a:ea typeface="Literata Italics"/>
                <a:cs typeface="Literata Italics"/>
                <a:sym typeface="Literata Italics"/>
              </a:rPr>
              <a:t>Piękna i Bestia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w szczecińskim Teatrze Lalek Pleciuga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705593" y="8145193"/>
            <a:ext cx="2876815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dla klas IV-VI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006606" y="3138541"/>
            <a:ext cx="15147521" cy="2055190"/>
            <a:chOff x="0" y="0"/>
            <a:chExt cx="20196695" cy="2740253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366641"/>
              <a:ext cx="16366383" cy="23736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419"/>
                </a:lnSpc>
              </a:pPr>
              <a:r>
                <a:rPr lang="en-US" sz="13499">
                  <a:solidFill>
                    <a:srgbClr val="231F20"/>
                  </a:solidFill>
                  <a:latin typeface="Pony Club"/>
                  <a:ea typeface="Pony Club"/>
                  <a:cs typeface="Pony Club"/>
                  <a:sym typeface="Pony Club"/>
                </a:rPr>
                <a:t>Czym jest piekno?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3830312" y="361950"/>
              <a:ext cx="16366383" cy="23736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419"/>
                </a:lnSpc>
              </a:pPr>
              <a:r>
                <a:rPr lang="en-US" sz="13499">
                  <a:solidFill>
                    <a:srgbClr val="231F20"/>
                  </a:solidFill>
                  <a:latin typeface="Pony Club"/>
                  <a:ea typeface="Pony Club"/>
                  <a:cs typeface="Pony Club"/>
                  <a:sym typeface="Pony Club"/>
                </a:rPr>
                <a:t>,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34561" y="1692187"/>
            <a:ext cx="6902625" cy="690262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F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1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6829316" y="2929497"/>
            <a:ext cx="0" cy="4428007"/>
          </a:xfrm>
          <a:prstGeom prst="line">
            <a:avLst/>
          </a:prstGeom>
          <a:ln cap="flat" w="3810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174492">
            <a:off x="2114915" y="1449819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9" y="0"/>
                </a:lnTo>
                <a:lnTo>
                  <a:pt x="4223109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134116" y="2876554"/>
            <a:ext cx="4798271" cy="4482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63"/>
              </a:lnSpc>
            </a:pP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Przypomnijmy sobie wydarzenia w </a:t>
            </a:r>
            <a:r>
              <a:rPr lang="en-US" sz="4259" i="true">
                <a:solidFill>
                  <a:srgbClr val="231F20"/>
                </a:solidFill>
                <a:latin typeface="Literata Italics"/>
                <a:ea typeface="Literata Italics"/>
                <a:cs typeface="Literata Italics"/>
                <a:sym typeface="Literata Italics"/>
              </a:rPr>
              <a:t>Pięknej i Bestii</a:t>
            </a: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. Które zachowania bohaterów były piękne?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4492">
            <a:off x="-386817" y="1621269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9" y="0"/>
                </a:lnTo>
                <a:lnTo>
                  <a:pt x="4223109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56950" y="1216496"/>
            <a:ext cx="7541155" cy="8196908"/>
          </a:xfrm>
          <a:custGeom>
            <a:avLst/>
            <a:gdLst/>
            <a:ahLst/>
            <a:cxnLst/>
            <a:rect r="r" b="b" t="t" l="l"/>
            <a:pathLst>
              <a:path h="8196908" w="7541155">
                <a:moveTo>
                  <a:pt x="0" y="0"/>
                </a:moveTo>
                <a:lnTo>
                  <a:pt x="7541155" y="0"/>
                </a:lnTo>
                <a:lnTo>
                  <a:pt x="7541155" y="8196908"/>
                </a:lnTo>
                <a:lnTo>
                  <a:pt x="0" y="8196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4165B7"/>
            </a:solidFill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4444276" y="2598813"/>
            <a:ext cx="5089374" cy="5089374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F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1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593873" y="3992687"/>
            <a:ext cx="3661476" cy="2225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63"/>
              </a:lnSpc>
            </a:pP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Wypełnij kartę pracy nr 2.</a:t>
            </a:r>
          </a:p>
        </p:txBody>
      </p:sp>
      <p:sp>
        <p:nvSpPr>
          <p:cNvPr name="AutoShape 8" id="8"/>
          <p:cNvSpPr/>
          <p:nvPr/>
        </p:nvSpPr>
        <p:spPr>
          <a:xfrm>
            <a:off x="5593873" y="3656325"/>
            <a:ext cx="0" cy="2974349"/>
          </a:xfrm>
          <a:prstGeom prst="line">
            <a:avLst/>
          </a:prstGeom>
          <a:ln cap="flat" w="1905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97795" y="2170207"/>
            <a:ext cx="7437271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7000">
                <a:solidFill>
                  <a:srgbClr val="231F20"/>
                </a:solidFill>
                <a:latin typeface="Pony Club"/>
                <a:ea typeface="Pony Club"/>
                <a:cs typeface="Pony Club"/>
                <a:sym typeface="Pony Club"/>
              </a:rPr>
              <a:t>Wydarzenia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77616" y="4655500"/>
            <a:ext cx="1805190" cy="1812857"/>
            <a:chOff x="0" y="0"/>
            <a:chExt cx="812800" cy="8162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6252"/>
            </a:xfrm>
            <a:custGeom>
              <a:avLst/>
              <a:gdLst/>
              <a:ahLst/>
              <a:cxnLst/>
              <a:rect r="r" b="b" t="t" l="l"/>
              <a:pathLst>
                <a:path h="816252" w="812800">
                  <a:moveTo>
                    <a:pt x="406400" y="0"/>
                  </a:moveTo>
                  <a:cubicBezTo>
                    <a:pt x="181951" y="0"/>
                    <a:pt x="0" y="182724"/>
                    <a:pt x="0" y="408126"/>
                  </a:cubicBezTo>
                  <a:cubicBezTo>
                    <a:pt x="0" y="633528"/>
                    <a:pt x="181951" y="816252"/>
                    <a:pt x="406400" y="816252"/>
                  </a:cubicBezTo>
                  <a:cubicBezTo>
                    <a:pt x="630849" y="816252"/>
                    <a:pt x="812800" y="633528"/>
                    <a:pt x="812800" y="408126"/>
                  </a:cubicBezTo>
                  <a:cubicBezTo>
                    <a:pt x="812800" y="18272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A69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37776"/>
              <a:ext cx="660400" cy="77750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01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005195" y="4617745"/>
            <a:ext cx="1805190" cy="1850612"/>
            <a:chOff x="0" y="0"/>
            <a:chExt cx="812800" cy="8332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FB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04</a:t>
              </a:r>
            </a:p>
          </p:txBody>
        </p:sp>
      </p:grpSp>
      <p:sp>
        <p:nvSpPr>
          <p:cNvPr name="AutoShape 9" id="9"/>
          <p:cNvSpPr/>
          <p:nvPr/>
        </p:nvSpPr>
        <p:spPr>
          <a:xfrm flipV="true">
            <a:off x="4282805" y="5544654"/>
            <a:ext cx="9722391" cy="17274"/>
          </a:xfrm>
          <a:prstGeom prst="line">
            <a:avLst/>
          </a:prstGeom>
          <a:ln cap="rnd" w="7620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6450462" y="4617745"/>
            <a:ext cx="1805190" cy="1850612"/>
            <a:chOff x="0" y="0"/>
            <a:chExt cx="812800" cy="83325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BB6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02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31008" y="4655500"/>
            <a:ext cx="1805190" cy="1850612"/>
            <a:chOff x="0" y="0"/>
            <a:chExt cx="812800" cy="83325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F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03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8293993">
            <a:off x="406633" y="-1172713"/>
            <a:ext cx="2771326" cy="4431167"/>
          </a:xfrm>
          <a:custGeom>
            <a:avLst/>
            <a:gdLst/>
            <a:ahLst/>
            <a:cxnLst/>
            <a:rect r="r" b="b" t="t" l="l"/>
            <a:pathLst>
              <a:path h="4431167" w="2771326">
                <a:moveTo>
                  <a:pt x="0" y="0"/>
                </a:moveTo>
                <a:lnTo>
                  <a:pt x="2771326" y="0"/>
                </a:lnTo>
                <a:lnTo>
                  <a:pt x="2771326" y="4431167"/>
                </a:lnTo>
                <a:lnTo>
                  <a:pt x="0" y="4431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6768959">
            <a:off x="2911875" y="-1394957"/>
            <a:ext cx="1106854" cy="4061851"/>
          </a:xfrm>
          <a:custGeom>
            <a:avLst/>
            <a:gdLst/>
            <a:ahLst/>
            <a:cxnLst/>
            <a:rect r="r" b="b" t="t" l="l"/>
            <a:pathLst>
              <a:path h="4061851" w="1106854">
                <a:moveTo>
                  <a:pt x="0" y="0"/>
                </a:moveTo>
                <a:lnTo>
                  <a:pt x="1106855" y="0"/>
                </a:lnTo>
                <a:lnTo>
                  <a:pt x="1106855" y="4061851"/>
                </a:lnTo>
                <a:lnTo>
                  <a:pt x="0" y="40618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9929058">
            <a:off x="74586" y="-71113"/>
            <a:ext cx="660772" cy="2424850"/>
          </a:xfrm>
          <a:custGeom>
            <a:avLst/>
            <a:gdLst/>
            <a:ahLst/>
            <a:cxnLst/>
            <a:rect r="r" b="b" t="t" l="l"/>
            <a:pathLst>
              <a:path h="2424850" w="660772">
                <a:moveTo>
                  <a:pt x="660772" y="0"/>
                </a:moveTo>
                <a:lnTo>
                  <a:pt x="0" y="0"/>
                </a:lnTo>
                <a:lnTo>
                  <a:pt x="0" y="2424850"/>
                </a:lnTo>
                <a:lnTo>
                  <a:pt x="660772" y="2424850"/>
                </a:lnTo>
                <a:lnTo>
                  <a:pt x="66077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6975732">
            <a:off x="4323423" y="-1034240"/>
            <a:ext cx="627055" cy="2786910"/>
          </a:xfrm>
          <a:custGeom>
            <a:avLst/>
            <a:gdLst/>
            <a:ahLst/>
            <a:cxnLst/>
            <a:rect r="r" b="b" t="t" l="l"/>
            <a:pathLst>
              <a:path h="2786910" w="627055">
                <a:moveTo>
                  <a:pt x="0" y="0"/>
                </a:moveTo>
                <a:lnTo>
                  <a:pt x="627055" y="0"/>
                </a:lnTo>
                <a:lnTo>
                  <a:pt x="627055" y="2786910"/>
                </a:lnTo>
                <a:lnTo>
                  <a:pt x="0" y="2786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8000"/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7362981">
            <a:off x="4262074" y="-1297946"/>
            <a:ext cx="2670189" cy="3867504"/>
          </a:xfrm>
          <a:custGeom>
            <a:avLst/>
            <a:gdLst/>
            <a:ahLst/>
            <a:cxnLst/>
            <a:rect r="r" b="b" t="t" l="l"/>
            <a:pathLst>
              <a:path h="3867504" w="2670189">
                <a:moveTo>
                  <a:pt x="0" y="0"/>
                </a:moveTo>
                <a:lnTo>
                  <a:pt x="2670189" y="0"/>
                </a:lnTo>
                <a:lnTo>
                  <a:pt x="2670189" y="3867504"/>
                </a:lnTo>
                <a:lnTo>
                  <a:pt x="0" y="38675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438296" y="3893395"/>
            <a:ext cx="744178" cy="589761"/>
          </a:xfrm>
          <a:custGeom>
            <a:avLst/>
            <a:gdLst/>
            <a:ahLst/>
            <a:cxnLst/>
            <a:rect r="r" b="b" t="t" l="l"/>
            <a:pathLst>
              <a:path h="589761" w="744178">
                <a:moveTo>
                  <a:pt x="0" y="0"/>
                </a:moveTo>
                <a:lnTo>
                  <a:pt x="744178" y="0"/>
                </a:lnTo>
                <a:lnTo>
                  <a:pt x="744178" y="589761"/>
                </a:lnTo>
                <a:lnTo>
                  <a:pt x="0" y="5897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792296" y="7251660"/>
            <a:ext cx="3202925" cy="418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Wyjazd taty.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813505" y="6906855"/>
            <a:ext cx="3202925" cy="101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 spc="11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Zerwanie róży dla Belli.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559916" y="6906855"/>
            <a:ext cx="3202925" cy="101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Warunek Bestii.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305766" y="7251660"/>
            <a:ext cx="3202925" cy="418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Powrót ojca.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97795" y="2170207"/>
            <a:ext cx="7437271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7000">
                <a:solidFill>
                  <a:srgbClr val="231F20"/>
                </a:solidFill>
                <a:latin typeface="Pony Club"/>
                <a:ea typeface="Pony Club"/>
                <a:cs typeface="Pony Club"/>
                <a:sym typeface="Pony Club"/>
              </a:rPr>
              <a:t>Wydarzenia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77616" y="4655500"/>
            <a:ext cx="1805190" cy="1812857"/>
            <a:chOff x="0" y="0"/>
            <a:chExt cx="812800" cy="8162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6252"/>
            </a:xfrm>
            <a:custGeom>
              <a:avLst/>
              <a:gdLst/>
              <a:ahLst/>
              <a:cxnLst/>
              <a:rect r="r" b="b" t="t" l="l"/>
              <a:pathLst>
                <a:path h="816252" w="812800">
                  <a:moveTo>
                    <a:pt x="406400" y="0"/>
                  </a:moveTo>
                  <a:cubicBezTo>
                    <a:pt x="181951" y="0"/>
                    <a:pt x="0" y="182724"/>
                    <a:pt x="0" y="408126"/>
                  </a:cubicBezTo>
                  <a:cubicBezTo>
                    <a:pt x="0" y="633528"/>
                    <a:pt x="181951" y="816252"/>
                    <a:pt x="406400" y="816252"/>
                  </a:cubicBezTo>
                  <a:cubicBezTo>
                    <a:pt x="630849" y="816252"/>
                    <a:pt x="812800" y="633528"/>
                    <a:pt x="812800" y="408126"/>
                  </a:cubicBezTo>
                  <a:cubicBezTo>
                    <a:pt x="812800" y="18272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A69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37776"/>
              <a:ext cx="660400" cy="77750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05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005195" y="4617745"/>
            <a:ext cx="1805190" cy="1850612"/>
            <a:chOff x="0" y="0"/>
            <a:chExt cx="812800" cy="8332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FB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08</a:t>
              </a:r>
            </a:p>
          </p:txBody>
        </p:sp>
      </p:grpSp>
      <p:sp>
        <p:nvSpPr>
          <p:cNvPr name="AutoShape 9" id="9"/>
          <p:cNvSpPr/>
          <p:nvPr/>
        </p:nvSpPr>
        <p:spPr>
          <a:xfrm flipV="true">
            <a:off x="4282805" y="5544654"/>
            <a:ext cx="9722391" cy="17274"/>
          </a:xfrm>
          <a:prstGeom prst="line">
            <a:avLst/>
          </a:prstGeom>
          <a:ln cap="rnd" w="7620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6450462" y="4617745"/>
            <a:ext cx="1805190" cy="1850612"/>
            <a:chOff x="0" y="0"/>
            <a:chExt cx="812800" cy="83325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BB6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06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31008" y="4655500"/>
            <a:ext cx="1805190" cy="1850612"/>
            <a:chOff x="0" y="0"/>
            <a:chExt cx="812800" cy="83325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F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07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8293993">
            <a:off x="406633" y="-1172713"/>
            <a:ext cx="2771326" cy="4431167"/>
          </a:xfrm>
          <a:custGeom>
            <a:avLst/>
            <a:gdLst/>
            <a:ahLst/>
            <a:cxnLst/>
            <a:rect r="r" b="b" t="t" l="l"/>
            <a:pathLst>
              <a:path h="4431167" w="2771326">
                <a:moveTo>
                  <a:pt x="0" y="0"/>
                </a:moveTo>
                <a:lnTo>
                  <a:pt x="2771326" y="0"/>
                </a:lnTo>
                <a:lnTo>
                  <a:pt x="2771326" y="4431167"/>
                </a:lnTo>
                <a:lnTo>
                  <a:pt x="0" y="4431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6768959">
            <a:off x="2911875" y="-1394957"/>
            <a:ext cx="1106854" cy="4061851"/>
          </a:xfrm>
          <a:custGeom>
            <a:avLst/>
            <a:gdLst/>
            <a:ahLst/>
            <a:cxnLst/>
            <a:rect r="r" b="b" t="t" l="l"/>
            <a:pathLst>
              <a:path h="4061851" w="1106854">
                <a:moveTo>
                  <a:pt x="0" y="0"/>
                </a:moveTo>
                <a:lnTo>
                  <a:pt x="1106855" y="0"/>
                </a:lnTo>
                <a:lnTo>
                  <a:pt x="1106855" y="4061851"/>
                </a:lnTo>
                <a:lnTo>
                  <a:pt x="0" y="40618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9929058">
            <a:off x="74586" y="-71113"/>
            <a:ext cx="660772" cy="2424850"/>
          </a:xfrm>
          <a:custGeom>
            <a:avLst/>
            <a:gdLst/>
            <a:ahLst/>
            <a:cxnLst/>
            <a:rect r="r" b="b" t="t" l="l"/>
            <a:pathLst>
              <a:path h="2424850" w="660772">
                <a:moveTo>
                  <a:pt x="660772" y="0"/>
                </a:moveTo>
                <a:lnTo>
                  <a:pt x="0" y="0"/>
                </a:lnTo>
                <a:lnTo>
                  <a:pt x="0" y="2424850"/>
                </a:lnTo>
                <a:lnTo>
                  <a:pt x="660772" y="2424850"/>
                </a:lnTo>
                <a:lnTo>
                  <a:pt x="66077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6975732">
            <a:off x="4323423" y="-1034240"/>
            <a:ext cx="627055" cy="2786910"/>
          </a:xfrm>
          <a:custGeom>
            <a:avLst/>
            <a:gdLst/>
            <a:ahLst/>
            <a:cxnLst/>
            <a:rect r="r" b="b" t="t" l="l"/>
            <a:pathLst>
              <a:path h="2786910" w="627055">
                <a:moveTo>
                  <a:pt x="0" y="0"/>
                </a:moveTo>
                <a:lnTo>
                  <a:pt x="627055" y="0"/>
                </a:lnTo>
                <a:lnTo>
                  <a:pt x="627055" y="2786910"/>
                </a:lnTo>
                <a:lnTo>
                  <a:pt x="0" y="2786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8000"/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7362981">
            <a:off x="4262074" y="-1297946"/>
            <a:ext cx="2670189" cy="3867504"/>
          </a:xfrm>
          <a:custGeom>
            <a:avLst/>
            <a:gdLst/>
            <a:ahLst/>
            <a:cxnLst/>
            <a:rect r="r" b="b" t="t" l="l"/>
            <a:pathLst>
              <a:path h="3867504" w="2670189">
                <a:moveTo>
                  <a:pt x="0" y="0"/>
                </a:moveTo>
                <a:lnTo>
                  <a:pt x="2670189" y="0"/>
                </a:lnTo>
                <a:lnTo>
                  <a:pt x="2670189" y="3867504"/>
                </a:lnTo>
                <a:lnTo>
                  <a:pt x="0" y="38675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438296" y="3893395"/>
            <a:ext cx="744178" cy="589761"/>
          </a:xfrm>
          <a:custGeom>
            <a:avLst/>
            <a:gdLst/>
            <a:ahLst/>
            <a:cxnLst/>
            <a:rect r="r" b="b" t="t" l="l"/>
            <a:pathLst>
              <a:path h="589761" w="744178">
                <a:moveTo>
                  <a:pt x="0" y="0"/>
                </a:moveTo>
                <a:lnTo>
                  <a:pt x="744178" y="0"/>
                </a:lnTo>
                <a:lnTo>
                  <a:pt x="744178" y="589761"/>
                </a:lnTo>
                <a:lnTo>
                  <a:pt x="0" y="5897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863840" y="6917914"/>
            <a:ext cx="3202925" cy="101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Poświęcenie córki dla taty.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751594" y="6917914"/>
            <a:ext cx="3202925" cy="101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Towarzystwo Tymka.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640320" y="6665502"/>
            <a:ext cx="3279126" cy="151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Pierwszy posiłek </a:t>
            </a:r>
          </a:p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u Bestii.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306327" y="6665502"/>
            <a:ext cx="3202925" cy="151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Zgoda Bestii na pozostanie Tymka.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97795" y="2170207"/>
            <a:ext cx="7437271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7000">
                <a:solidFill>
                  <a:srgbClr val="231F20"/>
                </a:solidFill>
                <a:latin typeface="Pony Club"/>
                <a:ea typeface="Pony Club"/>
                <a:cs typeface="Pony Club"/>
                <a:sym typeface="Pony Club"/>
              </a:rPr>
              <a:t>Wydarzenia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77616" y="4655500"/>
            <a:ext cx="1805190" cy="1812857"/>
            <a:chOff x="0" y="0"/>
            <a:chExt cx="812800" cy="8162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6252"/>
            </a:xfrm>
            <a:custGeom>
              <a:avLst/>
              <a:gdLst/>
              <a:ahLst/>
              <a:cxnLst/>
              <a:rect r="r" b="b" t="t" l="l"/>
              <a:pathLst>
                <a:path h="816252" w="812800">
                  <a:moveTo>
                    <a:pt x="406400" y="0"/>
                  </a:moveTo>
                  <a:cubicBezTo>
                    <a:pt x="181951" y="0"/>
                    <a:pt x="0" y="182724"/>
                    <a:pt x="0" y="408126"/>
                  </a:cubicBezTo>
                  <a:cubicBezTo>
                    <a:pt x="0" y="633528"/>
                    <a:pt x="181951" y="816252"/>
                    <a:pt x="406400" y="816252"/>
                  </a:cubicBezTo>
                  <a:cubicBezTo>
                    <a:pt x="630849" y="816252"/>
                    <a:pt x="812800" y="633528"/>
                    <a:pt x="812800" y="408126"/>
                  </a:cubicBezTo>
                  <a:cubicBezTo>
                    <a:pt x="812800" y="18272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A69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37776"/>
              <a:ext cx="660400" cy="77750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09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005195" y="4617745"/>
            <a:ext cx="1805190" cy="1850612"/>
            <a:chOff x="0" y="0"/>
            <a:chExt cx="812800" cy="8332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FB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12</a:t>
              </a:r>
            </a:p>
          </p:txBody>
        </p:sp>
      </p:grpSp>
      <p:sp>
        <p:nvSpPr>
          <p:cNvPr name="AutoShape 9" id="9"/>
          <p:cNvSpPr/>
          <p:nvPr/>
        </p:nvSpPr>
        <p:spPr>
          <a:xfrm flipV="true">
            <a:off x="4282805" y="5544654"/>
            <a:ext cx="9722391" cy="17274"/>
          </a:xfrm>
          <a:prstGeom prst="line">
            <a:avLst/>
          </a:prstGeom>
          <a:ln cap="rnd" w="7620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6450462" y="4617745"/>
            <a:ext cx="1805190" cy="1850612"/>
            <a:chOff x="0" y="0"/>
            <a:chExt cx="812800" cy="83325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BB6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10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31008" y="4655500"/>
            <a:ext cx="1805190" cy="1850612"/>
            <a:chOff x="0" y="0"/>
            <a:chExt cx="812800" cy="83325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F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11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8293993">
            <a:off x="406633" y="-1172713"/>
            <a:ext cx="2771326" cy="4431167"/>
          </a:xfrm>
          <a:custGeom>
            <a:avLst/>
            <a:gdLst/>
            <a:ahLst/>
            <a:cxnLst/>
            <a:rect r="r" b="b" t="t" l="l"/>
            <a:pathLst>
              <a:path h="4431167" w="2771326">
                <a:moveTo>
                  <a:pt x="0" y="0"/>
                </a:moveTo>
                <a:lnTo>
                  <a:pt x="2771326" y="0"/>
                </a:lnTo>
                <a:lnTo>
                  <a:pt x="2771326" y="4431167"/>
                </a:lnTo>
                <a:lnTo>
                  <a:pt x="0" y="4431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6768959">
            <a:off x="2911875" y="-1394957"/>
            <a:ext cx="1106854" cy="4061851"/>
          </a:xfrm>
          <a:custGeom>
            <a:avLst/>
            <a:gdLst/>
            <a:ahLst/>
            <a:cxnLst/>
            <a:rect r="r" b="b" t="t" l="l"/>
            <a:pathLst>
              <a:path h="4061851" w="1106854">
                <a:moveTo>
                  <a:pt x="0" y="0"/>
                </a:moveTo>
                <a:lnTo>
                  <a:pt x="1106855" y="0"/>
                </a:lnTo>
                <a:lnTo>
                  <a:pt x="1106855" y="4061851"/>
                </a:lnTo>
                <a:lnTo>
                  <a:pt x="0" y="40618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9929058">
            <a:off x="74586" y="-71113"/>
            <a:ext cx="660772" cy="2424850"/>
          </a:xfrm>
          <a:custGeom>
            <a:avLst/>
            <a:gdLst/>
            <a:ahLst/>
            <a:cxnLst/>
            <a:rect r="r" b="b" t="t" l="l"/>
            <a:pathLst>
              <a:path h="2424850" w="660772">
                <a:moveTo>
                  <a:pt x="660772" y="0"/>
                </a:moveTo>
                <a:lnTo>
                  <a:pt x="0" y="0"/>
                </a:lnTo>
                <a:lnTo>
                  <a:pt x="0" y="2424850"/>
                </a:lnTo>
                <a:lnTo>
                  <a:pt x="660772" y="2424850"/>
                </a:lnTo>
                <a:lnTo>
                  <a:pt x="66077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6975732">
            <a:off x="4323423" y="-1034240"/>
            <a:ext cx="627055" cy="2786910"/>
          </a:xfrm>
          <a:custGeom>
            <a:avLst/>
            <a:gdLst/>
            <a:ahLst/>
            <a:cxnLst/>
            <a:rect r="r" b="b" t="t" l="l"/>
            <a:pathLst>
              <a:path h="2786910" w="627055">
                <a:moveTo>
                  <a:pt x="0" y="0"/>
                </a:moveTo>
                <a:lnTo>
                  <a:pt x="627055" y="0"/>
                </a:lnTo>
                <a:lnTo>
                  <a:pt x="627055" y="2786910"/>
                </a:lnTo>
                <a:lnTo>
                  <a:pt x="0" y="2786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8000"/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7362981">
            <a:off x="4262074" y="-1297946"/>
            <a:ext cx="2670189" cy="3867504"/>
          </a:xfrm>
          <a:custGeom>
            <a:avLst/>
            <a:gdLst/>
            <a:ahLst/>
            <a:cxnLst/>
            <a:rect r="r" b="b" t="t" l="l"/>
            <a:pathLst>
              <a:path h="3867504" w="2670189">
                <a:moveTo>
                  <a:pt x="0" y="0"/>
                </a:moveTo>
                <a:lnTo>
                  <a:pt x="2670189" y="0"/>
                </a:lnTo>
                <a:lnTo>
                  <a:pt x="2670189" y="3867504"/>
                </a:lnTo>
                <a:lnTo>
                  <a:pt x="0" y="38675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438296" y="3893395"/>
            <a:ext cx="744178" cy="589761"/>
          </a:xfrm>
          <a:custGeom>
            <a:avLst/>
            <a:gdLst/>
            <a:ahLst/>
            <a:cxnLst/>
            <a:rect r="r" b="b" t="t" l="l"/>
            <a:pathLst>
              <a:path h="589761" w="744178">
                <a:moveTo>
                  <a:pt x="0" y="0"/>
                </a:moveTo>
                <a:lnTo>
                  <a:pt x="744178" y="0"/>
                </a:lnTo>
                <a:lnTo>
                  <a:pt x="744178" y="589761"/>
                </a:lnTo>
                <a:lnTo>
                  <a:pt x="0" y="5897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863840" y="6917914"/>
            <a:ext cx="3202925" cy="101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Tęsknota Belli.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755045" y="7170327"/>
            <a:ext cx="3392406" cy="50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Prezent.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463501" y="6665502"/>
            <a:ext cx="3526776" cy="151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Zgoda Bestii </a:t>
            </a:r>
          </a:p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na wyjazd </a:t>
            </a:r>
          </a:p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do chorego ojca.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306327" y="6917914"/>
            <a:ext cx="3202925" cy="101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Rozmowa sióstr.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97795" y="2170207"/>
            <a:ext cx="7437271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7000">
                <a:solidFill>
                  <a:srgbClr val="231F20"/>
                </a:solidFill>
                <a:latin typeface="Pony Club"/>
                <a:ea typeface="Pony Club"/>
                <a:cs typeface="Pony Club"/>
                <a:sym typeface="Pony Club"/>
              </a:rPr>
              <a:t>Wydarzenia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77616" y="4655500"/>
            <a:ext cx="1805190" cy="1812857"/>
            <a:chOff x="0" y="0"/>
            <a:chExt cx="812800" cy="8162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6252"/>
            </a:xfrm>
            <a:custGeom>
              <a:avLst/>
              <a:gdLst/>
              <a:ahLst/>
              <a:cxnLst/>
              <a:rect r="r" b="b" t="t" l="l"/>
              <a:pathLst>
                <a:path h="816252" w="812800">
                  <a:moveTo>
                    <a:pt x="406400" y="0"/>
                  </a:moveTo>
                  <a:cubicBezTo>
                    <a:pt x="181951" y="0"/>
                    <a:pt x="0" y="182724"/>
                    <a:pt x="0" y="408126"/>
                  </a:cubicBezTo>
                  <a:cubicBezTo>
                    <a:pt x="0" y="633528"/>
                    <a:pt x="181951" y="816252"/>
                    <a:pt x="406400" y="816252"/>
                  </a:cubicBezTo>
                  <a:cubicBezTo>
                    <a:pt x="630849" y="816252"/>
                    <a:pt x="812800" y="633528"/>
                    <a:pt x="812800" y="408126"/>
                  </a:cubicBezTo>
                  <a:cubicBezTo>
                    <a:pt x="812800" y="18272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A69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37776"/>
              <a:ext cx="660400" cy="77750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13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005195" y="4617745"/>
            <a:ext cx="1805190" cy="1850612"/>
            <a:chOff x="0" y="0"/>
            <a:chExt cx="812800" cy="8332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5FB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16</a:t>
              </a:r>
            </a:p>
          </p:txBody>
        </p:sp>
      </p:grpSp>
      <p:sp>
        <p:nvSpPr>
          <p:cNvPr name="AutoShape 9" id="9"/>
          <p:cNvSpPr/>
          <p:nvPr/>
        </p:nvSpPr>
        <p:spPr>
          <a:xfrm flipV="true">
            <a:off x="4282805" y="5544654"/>
            <a:ext cx="9722391" cy="17274"/>
          </a:xfrm>
          <a:prstGeom prst="line">
            <a:avLst/>
          </a:prstGeom>
          <a:ln cap="rnd" w="7620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6450462" y="4617745"/>
            <a:ext cx="1805190" cy="1850612"/>
            <a:chOff x="0" y="0"/>
            <a:chExt cx="812800" cy="83325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BB6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14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31008" y="4655500"/>
            <a:ext cx="1805190" cy="1850612"/>
            <a:chOff x="0" y="0"/>
            <a:chExt cx="812800" cy="83325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33252"/>
            </a:xfrm>
            <a:custGeom>
              <a:avLst/>
              <a:gdLst/>
              <a:ahLst/>
              <a:cxnLst/>
              <a:rect r="r" b="b" t="t" l="l"/>
              <a:pathLst>
                <a:path h="833252" w="812800">
                  <a:moveTo>
                    <a:pt x="406400" y="0"/>
                  </a:moveTo>
                  <a:cubicBezTo>
                    <a:pt x="181951" y="0"/>
                    <a:pt x="0" y="186530"/>
                    <a:pt x="0" y="416626"/>
                  </a:cubicBezTo>
                  <a:cubicBezTo>
                    <a:pt x="0" y="646722"/>
                    <a:pt x="181951" y="833252"/>
                    <a:pt x="406400" y="833252"/>
                  </a:cubicBezTo>
                  <a:cubicBezTo>
                    <a:pt x="630849" y="833252"/>
                    <a:pt x="812800" y="646722"/>
                    <a:pt x="812800" y="416626"/>
                  </a:cubicBezTo>
                  <a:cubicBezTo>
                    <a:pt x="812800" y="18653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F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-36183"/>
              <a:ext cx="660400" cy="791317"/>
            </a:xfrm>
            <a:prstGeom prst="rect">
              <a:avLst/>
            </a:prstGeom>
          </p:spPr>
          <p:txBody>
            <a:bodyPr anchor="ctr" rtlCol="false" tIns="20451" lIns="20451" bIns="20451" rIns="20451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F7EFE6"/>
                  </a:solidFill>
                  <a:latin typeface="Pony Club"/>
                  <a:ea typeface="Pony Club"/>
                  <a:cs typeface="Pony Club"/>
                  <a:sym typeface="Pony Club"/>
                </a:rPr>
                <a:t>15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8293993">
            <a:off x="406633" y="-1172713"/>
            <a:ext cx="2771326" cy="4431167"/>
          </a:xfrm>
          <a:custGeom>
            <a:avLst/>
            <a:gdLst/>
            <a:ahLst/>
            <a:cxnLst/>
            <a:rect r="r" b="b" t="t" l="l"/>
            <a:pathLst>
              <a:path h="4431167" w="2771326">
                <a:moveTo>
                  <a:pt x="0" y="0"/>
                </a:moveTo>
                <a:lnTo>
                  <a:pt x="2771326" y="0"/>
                </a:lnTo>
                <a:lnTo>
                  <a:pt x="2771326" y="4431167"/>
                </a:lnTo>
                <a:lnTo>
                  <a:pt x="0" y="4431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6768959">
            <a:off x="2911875" y="-1394957"/>
            <a:ext cx="1106854" cy="4061851"/>
          </a:xfrm>
          <a:custGeom>
            <a:avLst/>
            <a:gdLst/>
            <a:ahLst/>
            <a:cxnLst/>
            <a:rect r="r" b="b" t="t" l="l"/>
            <a:pathLst>
              <a:path h="4061851" w="1106854">
                <a:moveTo>
                  <a:pt x="0" y="0"/>
                </a:moveTo>
                <a:lnTo>
                  <a:pt x="1106855" y="0"/>
                </a:lnTo>
                <a:lnTo>
                  <a:pt x="1106855" y="4061851"/>
                </a:lnTo>
                <a:lnTo>
                  <a:pt x="0" y="40618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9929058">
            <a:off x="74586" y="-71113"/>
            <a:ext cx="660772" cy="2424850"/>
          </a:xfrm>
          <a:custGeom>
            <a:avLst/>
            <a:gdLst/>
            <a:ahLst/>
            <a:cxnLst/>
            <a:rect r="r" b="b" t="t" l="l"/>
            <a:pathLst>
              <a:path h="2424850" w="660772">
                <a:moveTo>
                  <a:pt x="660772" y="0"/>
                </a:moveTo>
                <a:lnTo>
                  <a:pt x="0" y="0"/>
                </a:lnTo>
                <a:lnTo>
                  <a:pt x="0" y="2424850"/>
                </a:lnTo>
                <a:lnTo>
                  <a:pt x="660772" y="2424850"/>
                </a:lnTo>
                <a:lnTo>
                  <a:pt x="66077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6975732">
            <a:off x="4323423" y="-1034240"/>
            <a:ext cx="627055" cy="2786910"/>
          </a:xfrm>
          <a:custGeom>
            <a:avLst/>
            <a:gdLst/>
            <a:ahLst/>
            <a:cxnLst/>
            <a:rect r="r" b="b" t="t" l="l"/>
            <a:pathLst>
              <a:path h="2786910" w="627055">
                <a:moveTo>
                  <a:pt x="0" y="0"/>
                </a:moveTo>
                <a:lnTo>
                  <a:pt x="627055" y="0"/>
                </a:lnTo>
                <a:lnTo>
                  <a:pt x="627055" y="2786910"/>
                </a:lnTo>
                <a:lnTo>
                  <a:pt x="0" y="2786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8000"/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7362981">
            <a:off x="4262074" y="-1297946"/>
            <a:ext cx="2670189" cy="3867504"/>
          </a:xfrm>
          <a:custGeom>
            <a:avLst/>
            <a:gdLst/>
            <a:ahLst/>
            <a:cxnLst/>
            <a:rect r="r" b="b" t="t" l="l"/>
            <a:pathLst>
              <a:path h="3867504" w="2670189">
                <a:moveTo>
                  <a:pt x="0" y="0"/>
                </a:moveTo>
                <a:lnTo>
                  <a:pt x="2670189" y="0"/>
                </a:lnTo>
                <a:lnTo>
                  <a:pt x="2670189" y="3867504"/>
                </a:lnTo>
                <a:lnTo>
                  <a:pt x="0" y="38675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438296" y="3893395"/>
            <a:ext cx="744178" cy="589761"/>
          </a:xfrm>
          <a:custGeom>
            <a:avLst/>
            <a:gdLst/>
            <a:ahLst/>
            <a:cxnLst/>
            <a:rect r="r" b="b" t="t" l="l"/>
            <a:pathLst>
              <a:path h="589761" w="744178">
                <a:moveTo>
                  <a:pt x="0" y="0"/>
                </a:moveTo>
                <a:lnTo>
                  <a:pt x="744178" y="0"/>
                </a:lnTo>
                <a:lnTo>
                  <a:pt x="744178" y="589761"/>
                </a:lnTo>
                <a:lnTo>
                  <a:pt x="0" y="5897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778747" y="6665502"/>
            <a:ext cx="3202925" cy="101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Kłopoty </a:t>
            </a:r>
          </a:p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z czasem.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751594" y="6665502"/>
            <a:ext cx="3544806" cy="101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Powrót </a:t>
            </a:r>
          </a:p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do pałacu Bestii.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26045" y="6665502"/>
            <a:ext cx="3279126" cy="101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Przemiana Bestii.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306327" y="6917914"/>
            <a:ext cx="3202925" cy="50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Oświadczyny.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23247" y="213677"/>
            <a:ext cx="15374806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Które zachowania bohaterów były piękne?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003250">
            <a:off x="14003815" y="5564619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8" y="0"/>
                </a:lnTo>
                <a:lnTo>
                  <a:pt x="4223108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28776" y="3770452"/>
            <a:ext cx="799847" cy="787850"/>
          </a:xfrm>
          <a:custGeom>
            <a:avLst/>
            <a:gdLst/>
            <a:ahLst/>
            <a:cxnLst/>
            <a:rect r="r" b="b" t="t" l="l"/>
            <a:pathLst>
              <a:path h="787850" w="799847">
                <a:moveTo>
                  <a:pt x="0" y="0"/>
                </a:moveTo>
                <a:lnTo>
                  <a:pt x="799848" y="0"/>
                </a:lnTo>
                <a:lnTo>
                  <a:pt x="799848" y="787849"/>
                </a:lnTo>
                <a:lnTo>
                  <a:pt x="0" y="787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929" r="0" b="-192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970880">
            <a:off x="15715445" y="4758741"/>
            <a:ext cx="799847" cy="787850"/>
          </a:xfrm>
          <a:custGeom>
            <a:avLst/>
            <a:gdLst/>
            <a:ahLst/>
            <a:cxnLst/>
            <a:rect r="r" b="b" t="t" l="l"/>
            <a:pathLst>
              <a:path h="787850" w="799847">
                <a:moveTo>
                  <a:pt x="0" y="0"/>
                </a:moveTo>
                <a:lnTo>
                  <a:pt x="799848" y="0"/>
                </a:lnTo>
                <a:lnTo>
                  <a:pt x="799848" y="787850"/>
                </a:lnTo>
                <a:lnTo>
                  <a:pt x="0" y="787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929" r="0" b="-192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41471" y="5742427"/>
            <a:ext cx="4169234" cy="6038722"/>
          </a:xfrm>
          <a:custGeom>
            <a:avLst/>
            <a:gdLst/>
            <a:ahLst/>
            <a:cxnLst/>
            <a:rect r="r" b="b" t="t" l="l"/>
            <a:pathLst>
              <a:path h="6038722" w="4169234">
                <a:moveTo>
                  <a:pt x="0" y="0"/>
                </a:moveTo>
                <a:lnTo>
                  <a:pt x="4169234" y="0"/>
                </a:lnTo>
                <a:lnTo>
                  <a:pt x="4169234" y="6038722"/>
                </a:lnTo>
                <a:lnTo>
                  <a:pt x="0" y="60387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197429">
            <a:off x="17518121" y="5526405"/>
            <a:ext cx="627897" cy="942435"/>
          </a:xfrm>
          <a:custGeom>
            <a:avLst/>
            <a:gdLst/>
            <a:ahLst/>
            <a:cxnLst/>
            <a:rect r="r" b="b" t="t" l="l"/>
            <a:pathLst>
              <a:path h="942435" w="627897">
                <a:moveTo>
                  <a:pt x="0" y="0"/>
                </a:moveTo>
                <a:lnTo>
                  <a:pt x="627897" y="0"/>
                </a:lnTo>
                <a:lnTo>
                  <a:pt x="627897" y="942435"/>
                </a:lnTo>
                <a:lnTo>
                  <a:pt x="0" y="9424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92296" y="5152666"/>
            <a:ext cx="744178" cy="589761"/>
          </a:xfrm>
          <a:custGeom>
            <a:avLst/>
            <a:gdLst/>
            <a:ahLst/>
            <a:cxnLst/>
            <a:rect r="r" b="b" t="t" l="l"/>
            <a:pathLst>
              <a:path h="589761" w="744178">
                <a:moveTo>
                  <a:pt x="0" y="0"/>
                </a:moveTo>
                <a:lnTo>
                  <a:pt x="744178" y="0"/>
                </a:lnTo>
                <a:lnTo>
                  <a:pt x="744178" y="589761"/>
                </a:lnTo>
                <a:lnTo>
                  <a:pt x="0" y="5897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591442">
            <a:off x="1991426" y="7434194"/>
            <a:ext cx="2381647" cy="4097457"/>
          </a:xfrm>
          <a:custGeom>
            <a:avLst/>
            <a:gdLst/>
            <a:ahLst/>
            <a:cxnLst/>
            <a:rect r="r" b="b" t="t" l="l"/>
            <a:pathLst>
              <a:path h="4097457" w="2381647">
                <a:moveTo>
                  <a:pt x="0" y="0"/>
                </a:moveTo>
                <a:lnTo>
                  <a:pt x="2381647" y="0"/>
                </a:lnTo>
                <a:lnTo>
                  <a:pt x="2381647" y="4097458"/>
                </a:lnTo>
                <a:lnTo>
                  <a:pt x="0" y="40974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3002624">
            <a:off x="17019397" y="5666411"/>
            <a:ext cx="791071" cy="3515873"/>
          </a:xfrm>
          <a:custGeom>
            <a:avLst/>
            <a:gdLst/>
            <a:ahLst/>
            <a:cxnLst/>
            <a:rect r="r" b="b" t="t" l="l"/>
            <a:pathLst>
              <a:path h="3515873" w="791071">
                <a:moveTo>
                  <a:pt x="791071" y="0"/>
                </a:moveTo>
                <a:lnTo>
                  <a:pt x="0" y="0"/>
                </a:lnTo>
                <a:lnTo>
                  <a:pt x="0" y="3515873"/>
                </a:lnTo>
                <a:lnTo>
                  <a:pt x="791071" y="3515873"/>
                </a:lnTo>
                <a:lnTo>
                  <a:pt x="791071" y="0"/>
                </a:lnTo>
                <a:close/>
              </a:path>
            </a:pathLst>
          </a:custGeom>
          <a:blipFill>
            <a:blip r:embed="rId8">
              <a:alphaModFix amt="78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4258" y="208748"/>
            <a:ext cx="4918103" cy="4918103"/>
          </a:xfrm>
          <a:custGeom>
            <a:avLst/>
            <a:gdLst/>
            <a:ahLst/>
            <a:cxnLst/>
            <a:rect r="r" b="b" t="t" l="l"/>
            <a:pathLst>
              <a:path h="4918103" w="4918103">
                <a:moveTo>
                  <a:pt x="0" y="0"/>
                </a:moveTo>
                <a:lnTo>
                  <a:pt x="4918103" y="0"/>
                </a:lnTo>
                <a:lnTo>
                  <a:pt x="4918103" y="4918103"/>
                </a:lnTo>
                <a:lnTo>
                  <a:pt x="0" y="49181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54536" y="290458"/>
            <a:ext cx="2252531" cy="2377342"/>
            <a:chOff x="0" y="0"/>
            <a:chExt cx="3003375" cy="31697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03375" cy="3169789"/>
            </a:xfrm>
            <a:custGeom>
              <a:avLst/>
              <a:gdLst/>
              <a:ahLst/>
              <a:cxnLst/>
              <a:rect r="r" b="b" t="t" l="l"/>
              <a:pathLst>
                <a:path h="3169789" w="3003375">
                  <a:moveTo>
                    <a:pt x="0" y="0"/>
                  </a:moveTo>
                  <a:lnTo>
                    <a:pt x="3003375" y="0"/>
                  </a:lnTo>
                  <a:lnTo>
                    <a:pt x="3003375" y="3169789"/>
                  </a:lnTo>
                  <a:lnTo>
                    <a:pt x="0" y="3169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696901" y="469032"/>
              <a:ext cx="1609572" cy="2185838"/>
            </a:xfrm>
            <a:custGeom>
              <a:avLst/>
              <a:gdLst/>
              <a:ahLst/>
              <a:cxnLst/>
              <a:rect r="r" b="b" t="t" l="l"/>
              <a:pathLst>
                <a:path h="2185838" w="1609572">
                  <a:moveTo>
                    <a:pt x="0" y="0"/>
                  </a:moveTo>
                  <a:lnTo>
                    <a:pt x="1609572" y="0"/>
                  </a:lnTo>
                  <a:lnTo>
                    <a:pt x="1609572" y="2185838"/>
                  </a:lnTo>
                  <a:lnTo>
                    <a:pt x="0" y="2185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2901994" y="7459329"/>
            <a:ext cx="4696499" cy="2380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i="true">
                <a:solidFill>
                  <a:srgbClr val="231F20"/>
                </a:solidFill>
                <a:latin typeface="Literata Italics"/>
                <a:ea typeface="Literata Italics"/>
                <a:cs typeface="Literata Italics"/>
                <a:sym typeface="Literata Italics"/>
              </a:rPr>
              <a:t>Myślę, że w środku jest pan chyba miłym człowiekiem.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231F20"/>
                </a:solidFill>
                <a:latin typeface="Literata Bold"/>
                <a:ea typeface="Literata Bold"/>
                <a:cs typeface="Literata Bold"/>
                <a:sym typeface="Literata Bold"/>
              </a:rPr>
              <a:t>Jaka jest Bestia?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901994" y="335176"/>
            <a:ext cx="4353599" cy="1780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i="true">
                <a:solidFill>
                  <a:srgbClr val="231F20"/>
                </a:solidFill>
                <a:latin typeface="Literata Italics"/>
                <a:ea typeface="Literata Italics"/>
                <a:cs typeface="Literata Italics"/>
                <a:sym typeface="Literata Italics"/>
              </a:rPr>
              <a:t>I co, jestem przerażający?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231F20"/>
                </a:solidFill>
                <a:latin typeface="Literata Bold"/>
                <a:ea typeface="Literata Bold"/>
                <a:cs typeface="Literata Bold"/>
                <a:sym typeface="Literata Bold"/>
              </a:rPr>
              <a:t>Jak wygląda Bestia?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592800" y="7526004"/>
            <a:ext cx="2252531" cy="2377342"/>
            <a:chOff x="0" y="0"/>
            <a:chExt cx="3003375" cy="3169789"/>
          </a:xfrm>
        </p:grpSpPr>
        <p:sp>
          <p:nvSpPr>
            <p:cNvPr name="Freeform 9" id="9"/>
            <p:cNvSpPr/>
            <p:nvPr/>
          </p:nvSpPr>
          <p:spPr>
            <a:xfrm flipH="false" flipV="false" rot="-10800000">
              <a:off x="0" y="0"/>
              <a:ext cx="3003375" cy="3169789"/>
            </a:xfrm>
            <a:custGeom>
              <a:avLst/>
              <a:gdLst/>
              <a:ahLst/>
              <a:cxnLst/>
              <a:rect r="r" b="b" t="t" l="l"/>
              <a:pathLst>
                <a:path h="3169789" w="3003375">
                  <a:moveTo>
                    <a:pt x="0" y="0"/>
                  </a:moveTo>
                  <a:lnTo>
                    <a:pt x="3003375" y="0"/>
                  </a:lnTo>
                  <a:lnTo>
                    <a:pt x="3003375" y="3169789"/>
                  </a:lnTo>
                  <a:lnTo>
                    <a:pt x="0" y="3169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78460" y="665361"/>
              <a:ext cx="1762254" cy="1687358"/>
            </a:xfrm>
            <a:custGeom>
              <a:avLst/>
              <a:gdLst/>
              <a:ahLst/>
              <a:cxnLst/>
              <a:rect r="r" b="b" t="t" l="l"/>
              <a:pathLst>
                <a:path h="1687358" w="1762254">
                  <a:moveTo>
                    <a:pt x="0" y="0"/>
                  </a:moveTo>
                  <a:lnTo>
                    <a:pt x="1762255" y="0"/>
                  </a:lnTo>
                  <a:lnTo>
                    <a:pt x="1762255" y="1687358"/>
                  </a:lnTo>
                  <a:lnTo>
                    <a:pt x="0" y="1687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530395" y="3970636"/>
            <a:ext cx="2377342" cy="2252531"/>
            <a:chOff x="0" y="0"/>
            <a:chExt cx="3169789" cy="3003375"/>
          </a:xfrm>
        </p:grpSpPr>
        <p:sp>
          <p:nvSpPr>
            <p:cNvPr name="Freeform 12" id="12"/>
            <p:cNvSpPr/>
            <p:nvPr/>
          </p:nvSpPr>
          <p:spPr>
            <a:xfrm flipH="false" flipV="false" rot="5400000">
              <a:off x="83207" y="-83207"/>
              <a:ext cx="3003375" cy="3169789"/>
            </a:xfrm>
            <a:custGeom>
              <a:avLst/>
              <a:gdLst/>
              <a:ahLst/>
              <a:cxnLst/>
              <a:rect r="r" b="b" t="t" l="l"/>
              <a:pathLst>
                <a:path h="3169789" w="3003375">
                  <a:moveTo>
                    <a:pt x="0" y="0"/>
                  </a:moveTo>
                  <a:lnTo>
                    <a:pt x="3003375" y="0"/>
                  </a:lnTo>
                  <a:lnTo>
                    <a:pt x="3003375" y="3169789"/>
                  </a:lnTo>
                  <a:lnTo>
                    <a:pt x="0" y="3169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51503" y="675588"/>
              <a:ext cx="1666783" cy="1652199"/>
            </a:xfrm>
            <a:custGeom>
              <a:avLst/>
              <a:gdLst/>
              <a:ahLst/>
              <a:cxnLst/>
              <a:rect r="r" b="b" t="t" l="l"/>
              <a:pathLst>
                <a:path h="1652199" w="1666783">
                  <a:moveTo>
                    <a:pt x="0" y="0"/>
                  </a:moveTo>
                  <a:lnTo>
                    <a:pt x="1666783" y="0"/>
                  </a:lnTo>
                  <a:lnTo>
                    <a:pt x="1666783" y="1652199"/>
                  </a:lnTo>
                  <a:lnTo>
                    <a:pt x="0" y="1652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0" y="4804727"/>
            <a:ext cx="6246619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70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Bestia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282201" y="1201634"/>
            <a:ext cx="3893029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3E5FB1"/>
                </a:solidFill>
                <a:latin typeface="Literata"/>
                <a:ea typeface="Literata"/>
                <a:cs typeface="Literata"/>
                <a:sym typeface="Literata"/>
              </a:rPr>
              <a:t>WYGLĄD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282201" y="8405479"/>
            <a:ext cx="3893029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b="true" sz="2899">
                <a:solidFill>
                  <a:srgbClr val="93A69B"/>
                </a:solidFill>
                <a:latin typeface="Laila Semi-Bold"/>
                <a:ea typeface="Laila Semi-Bold"/>
                <a:cs typeface="Laila Semi-Bold"/>
                <a:sym typeface="Laila Semi-Bold"/>
              </a:rPr>
              <a:t>CHARAKTER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82201" y="4710721"/>
            <a:ext cx="3893029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b="true" sz="2899">
                <a:solidFill>
                  <a:srgbClr val="ECBB6D"/>
                </a:solidFill>
                <a:latin typeface="Laila Semi-Bold"/>
                <a:ea typeface="Laila Semi-Bold"/>
                <a:cs typeface="Laila Semi-Bold"/>
                <a:sym typeface="Laila Semi-Bold"/>
              </a:rPr>
              <a:t>ZACHOWANIE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01994" y="3764571"/>
            <a:ext cx="4048799" cy="2380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i="true">
                <a:solidFill>
                  <a:srgbClr val="231F20"/>
                </a:solidFill>
                <a:latin typeface="Literata Italics"/>
                <a:ea typeface="Literata Italics"/>
                <a:cs typeface="Literata Italics"/>
                <a:sym typeface="Literata Italics"/>
              </a:rPr>
              <a:t>Ja znam wielu ludzi, który zachowują się jak potwory!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Literata Bold"/>
                <a:ea typeface="Literata Bold"/>
                <a:cs typeface="Literata Bold"/>
                <a:sym typeface="Literata Bold"/>
              </a:rPr>
              <a:t>Co robi Bestia?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279459" y="6145187"/>
            <a:ext cx="1843850" cy="4588726"/>
          </a:xfrm>
          <a:custGeom>
            <a:avLst/>
            <a:gdLst/>
            <a:ahLst/>
            <a:cxnLst/>
            <a:rect r="r" b="b" t="t" l="l"/>
            <a:pathLst>
              <a:path h="4588726" w="1843850">
                <a:moveTo>
                  <a:pt x="0" y="0"/>
                </a:moveTo>
                <a:lnTo>
                  <a:pt x="1843851" y="0"/>
                </a:lnTo>
                <a:lnTo>
                  <a:pt x="1843851" y="4588725"/>
                </a:lnTo>
                <a:lnTo>
                  <a:pt x="0" y="45887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51385" t="-19534" r="-146095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123310" y="7640766"/>
            <a:ext cx="1569827" cy="3882768"/>
          </a:xfrm>
          <a:custGeom>
            <a:avLst/>
            <a:gdLst/>
            <a:ahLst/>
            <a:cxnLst/>
            <a:rect r="r" b="b" t="t" l="l"/>
            <a:pathLst>
              <a:path h="3882768" w="1569827">
                <a:moveTo>
                  <a:pt x="0" y="0"/>
                </a:moveTo>
                <a:lnTo>
                  <a:pt x="1569827" y="0"/>
                </a:lnTo>
                <a:lnTo>
                  <a:pt x="1569827" y="3882768"/>
                </a:lnTo>
                <a:lnTo>
                  <a:pt x="0" y="388276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14792" t="-41267" r="-34615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003250">
            <a:off x="14003815" y="5564619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8" y="0"/>
                </a:lnTo>
                <a:lnTo>
                  <a:pt x="4223108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681368"/>
            <a:ext cx="18288000" cy="795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Zagraj w grę i poznaj wygląd, zachowanie i charakter Bestii.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28776" y="3770452"/>
            <a:ext cx="799847" cy="787850"/>
          </a:xfrm>
          <a:custGeom>
            <a:avLst/>
            <a:gdLst/>
            <a:ahLst/>
            <a:cxnLst/>
            <a:rect r="r" b="b" t="t" l="l"/>
            <a:pathLst>
              <a:path h="787850" w="799847">
                <a:moveTo>
                  <a:pt x="0" y="0"/>
                </a:moveTo>
                <a:lnTo>
                  <a:pt x="799848" y="0"/>
                </a:lnTo>
                <a:lnTo>
                  <a:pt x="799848" y="787849"/>
                </a:lnTo>
                <a:lnTo>
                  <a:pt x="0" y="787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929" r="0" b="-192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970880">
            <a:off x="15715445" y="4758741"/>
            <a:ext cx="799847" cy="787850"/>
          </a:xfrm>
          <a:custGeom>
            <a:avLst/>
            <a:gdLst/>
            <a:ahLst/>
            <a:cxnLst/>
            <a:rect r="r" b="b" t="t" l="l"/>
            <a:pathLst>
              <a:path h="787850" w="799847">
                <a:moveTo>
                  <a:pt x="0" y="0"/>
                </a:moveTo>
                <a:lnTo>
                  <a:pt x="799848" y="0"/>
                </a:lnTo>
                <a:lnTo>
                  <a:pt x="799848" y="787850"/>
                </a:lnTo>
                <a:lnTo>
                  <a:pt x="0" y="787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929" r="0" b="-192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41471" y="5742427"/>
            <a:ext cx="4169234" cy="6038722"/>
          </a:xfrm>
          <a:custGeom>
            <a:avLst/>
            <a:gdLst/>
            <a:ahLst/>
            <a:cxnLst/>
            <a:rect r="r" b="b" t="t" l="l"/>
            <a:pathLst>
              <a:path h="6038722" w="4169234">
                <a:moveTo>
                  <a:pt x="0" y="0"/>
                </a:moveTo>
                <a:lnTo>
                  <a:pt x="4169234" y="0"/>
                </a:lnTo>
                <a:lnTo>
                  <a:pt x="4169234" y="6038722"/>
                </a:lnTo>
                <a:lnTo>
                  <a:pt x="0" y="60387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197429">
            <a:off x="17518121" y="5526405"/>
            <a:ext cx="627897" cy="942435"/>
          </a:xfrm>
          <a:custGeom>
            <a:avLst/>
            <a:gdLst/>
            <a:ahLst/>
            <a:cxnLst/>
            <a:rect r="r" b="b" t="t" l="l"/>
            <a:pathLst>
              <a:path h="942435" w="627897">
                <a:moveTo>
                  <a:pt x="0" y="0"/>
                </a:moveTo>
                <a:lnTo>
                  <a:pt x="627897" y="0"/>
                </a:lnTo>
                <a:lnTo>
                  <a:pt x="627897" y="942435"/>
                </a:lnTo>
                <a:lnTo>
                  <a:pt x="0" y="9424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92296" y="5152666"/>
            <a:ext cx="744178" cy="589761"/>
          </a:xfrm>
          <a:custGeom>
            <a:avLst/>
            <a:gdLst/>
            <a:ahLst/>
            <a:cxnLst/>
            <a:rect r="r" b="b" t="t" l="l"/>
            <a:pathLst>
              <a:path h="589761" w="744178">
                <a:moveTo>
                  <a:pt x="0" y="0"/>
                </a:moveTo>
                <a:lnTo>
                  <a:pt x="744178" y="0"/>
                </a:lnTo>
                <a:lnTo>
                  <a:pt x="744178" y="589761"/>
                </a:lnTo>
                <a:lnTo>
                  <a:pt x="0" y="5897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591442">
            <a:off x="1991426" y="7434194"/>
            <a:ext cx="2381647" cy="4097457"/>
          </a:xfrm>
          <a:custGeom>
            <a:avLst/>
            <a:gdLst/>
            <a:ahLst/>
            <a:cxnLst/>
            <a:rect r="r" b="b" t="t" l="l"/>
            <a:pathLst>
              <a:path h="4097457" w="2381647">
                <a:moveTo>
                  <a:pt x="0" y="0"/>
                </a:moveTo>
                <a:lnTo>
                  <a:pt x="2381647" y="0"/>
                </a:lnTo>
                <a:lnTo>
                  <a:pt x="2381647" y="4097458"/>
                </a:lnTo>
                <a:lnTo>
                  <a:pt x="0" y="40974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8000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3002624">
            <a:off x="17019397" y="5666411"/>
            <a:ext cx="791071" cy="3515873"/>
          </a:xfrm>
          <a:custGeom>
            <a:avLst/>
            <a:gdLst/>
            <a:ahLst/>
            <a:cxnLst/>
            <a:rect r="r" b="b" t="t" l="l"/>
            <a:pathLst>
              <a:path h="3515873" w="791071">
                <a:moveTo>
                  <a:pt x="791071" y="0"/>
                </a:moveTo>
                <a:lnTo>
                  <a:pt x="0" y="0"/>
                </a:lnTo>
                <a:lnTo>
                  <a:pt x="0" y="3515873"/>
                </a:lnTo>
                <a:lnTo>
                  <a:pt x="791071" y="3515873"/>
                </a:lnTo>
                <a:lnTo>
                  <a:pt x="791071" y="0"/>
                </a:lnTo>
                <a:close/>
              </a:path>
            </a:pathLst>
          </a:custGeom>
          <a:blipFill>
            <a:blip r:embed="rId8">
              <a:alphaModFix amt="78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34561" y="1692187"/>
            <a:ext cx="6902625" cy="690262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F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1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6829316" y="2929497"/>
            <a:ext cx="0" cy="4428007"/>
          </a:xfrm>
          <a:prstGeom prst="line">
            <a:avLst/>
          </a:prstGeom>
          <a:ln cap="flat" w="3810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174492">
            <a:off x="2114915" y="1449819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9" y="0"/>
                </a:lnTo>
                <a:lnTo>
                  <a:pt x="4223109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134116" y="3617083"/>
            <a:ext cx="4798271" cy="2976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63"/>
              </a:lnSpc>
            </a:pP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Kto w spektaklu był prawdziwą bestią?</a:t>
            </a:r>
          </a:p>
          <a:p>
            <a:pPr algn="l">
              <a:lnSpc>
                <a:spcPts val="5963"/>
              </a:lnSpc>
            </a:pP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Dlaczego?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12371" y="1927267"/>
            <a:ext cx="10863257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Cele lekcji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8266" y="4489894"/>
            <a:ext cx="2329404" cy="5797106"/>
          </a:xfrm>
          <a:custGeom>
            <a:avLst/>
            <a:gdLst/>
            <a:ahLst/>
            <a:cxnLst/>
            <a:rect r="r" b="b" t="t" l="l"/>
            <a:pathLst>
              <a:path h="5797106" w="2329404">
                <a:moveTo>
                  <a:pt x="0" y="0"/>
                </a:moveTo>
                <a:lnTo>
                  <a:pt x="2329404" y="0"/>
                </a:lnTo>
                <a:lnTo>
                  <a:pt x="2329404" y="5797106"/>
                </a:lnTo>
                <a:lnTo>
                  <a:pt x="0" y="5797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385" t="-19534" r="-14609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304779" y="5662961"/>
            <a:ext cx="1983221" cy="4905244"/>
          </a:xfrm>
          <a:custGeom>
            <a:avLst/>
            <a:gdLst/>
            <a:ahLst/>
            <a:cxnLst/>
            <a:rect r="r" b="b" t="t" l="l"/>
            <a:pathLst>
              <a:path h="4905244" w="1983221">
                <a:moveTo>
                  <a:pt x="0" y="0"/>
                </a:moveTo>
                <a:lnTo>
                  <a:pt x="1983221" y="0"/>
                </a:lnTo>
                <a:lnTo>
                  <a:pt x="1983221" y="4905244"/>
                </a:lnTo>
                <a:lnTo>
                  <a:pt x="0" y="4905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792" t="-41267" r="-3461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70165" y="5226599"/>
            <a:ext cx="12834614" cy="4076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33"/>
              </a:lnSpc>
            </a:pPr>
            <a:r>
              <a:rPr lang="en-US" sz="4731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dostrzeżesz różne przejawy piękna,</a:t>
            </a:r>
          </a:p>
          <a:p>
            <a:pPr algn="l">
              <a:lnSpc>
                <a:spcPts val="8233"/>
              </a:lnSpc>
            </a:pPr>
            <a:r>
              <a:rPr lang="en-US" sz="4731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uzasadnisz swoje opinie,</a:t>
            </a:r>
          </a:p>
          <a:p>
            <a:pPr algn="l">
              <a:lnSpc>
                <a:spcPts val="8233"/>
              </a:lnSpc>
            </a:pPr>
            <a:r>
              <a:rPr lang="en-US" sz="4731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ocenisz zachowanie bohaterów,</a:t>
            </a:r>
          </a:p>
          <a:p>
            <a:pPr algn="l">
              <a:lnSpc>
                <a:spcPts val="8233"/>
              </a:lnSpc>
            </a:pPr>
            <a:r>
              <a:rPr lang="en-US" sz="4731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uporządkujesz wydarzenia.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8293993">
            <a:off x="406633" y="-1172713"/>
            <a:ext cx="2771326" cy="4431167"/>
          </a:xfrm>
          <a:custGeom>
            <a:avLst/>
            <a:gdLst/>
            <a:ahLst/>
            <a:cxnLst/>
            <a:rect r="r" b="b" t="t" l="l"/>
            <a:pathLst>
              <a:path h="4431167" w="2771326">
                <a:moveTo>
                  <a:pt x="0" y="0"/>
                </a:moveTo>
                <a:lnTo>
                  <a:pt x="2771326" y="0"/>
                </a:lnTo>
                <a:lnTo>
                  <a:pt x="2771326" y="4431167"/>
                </a:lnTo>
                <a:lnTo>
                  <a:pt x="0" y="4431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372736">
            <a:off x="13123290" y="-627771"/>
            <a:ext cx="2165349" cy="3725332"/>
          </a:xfrm>
          <a:custGeom>
            <a:avLst/>
            <a:gdLst/>
            <a:ahLst/>
            <a:cxnLst/>
            <a:rect r="r" b="b" t="t" l="l"/>
            <a:pathLst>
              <a:path h="3725332" w="2165349">
                <a:moveTo>
                  <a:pt x="0" y="0"/>
                </a:moveTo>
                <a:lnTo>
                  <a:pt x="2165349" y="0"/>
                </a:lnTo>
                <a:lnTo>
                  <a:pt x="2165349" y="3725332"/>
                </a:lnTo>
                <a:lnTo>
                  <a:pt x="0" y="37253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910491">
            <a:off x="15349523" y="-2067825"/>
            <a:ext cx="3817847" cy="6076149"/>
          </a:xfrm>
          <a:custGeom>
            <a:avLst/>
            <a:gdLst/>
            <a:ahLst/>
            <a:cxnLst/>
            <a:rect r="r" b="b" t="t" l="l"/>
            <a:pathLst>
              <a:path h="6076149" w="3817847">
                <a:moveTo>
                  <a:pt x="0" y="0"/>
                </a:moveTo>
                <a:lnTo>
                  <a:pt x="3817847" y="0"/>
                </a:lnTo>
                <a:lnTo>
                  <a:pt x="3817847" y="6076149"/>
                </a:lnTo>
                <a:lnTo>
                  <a:pt x="0" y="60761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768959">
            <a:off x="2911875" y="-1394957"/>
            <a:ext cx="1106854" cy="4061851"/>
          </a:xfrm>
          <a:custGeom>
            <a:avLst/>
            <a:gdLst/>
            <a:ahLst/>
            <a:cxnLst/>
            <a:rect r="r" b="b" t="t" l="l"/>
            <a:pathLst>
              <a:path h="4061851" w="1106854">
                <a:moveTo>
                  <a:pt x="0" y="0"/>
                </a:moveTo>
                <a:lnTo>
                  <a:pt x="1106855" y="0"/>
                </a:lnTo>
                <a:lnTo>
                  <a:pt x="1106855" y="4061851"/>
                </a:lnTo>
                <a:lnTo>
                  <a:pt x="0" y="40618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0000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10220332">
            <a:off x="16906555" y="1047960"/>
            <a:ext cx="1594310" cy="2742898"/>
          </a:xfrm>
          <a:custGeom>
            <a:avLst/>
            <a:gdLst/>
            <a:ahLst/>
            <a:cxnLst/>
            <a:rect r="r" b="b" t="t" l="l"/>
            <a:pathLst>
              <a:path h="2742898" w="1594310">
                <a:moveTo>
                  <a:pt x="1594310" y="0"/>
                </a:moveTo>
                <a:lnTo>
                  <a:pt x="0" y="0"/>
                </a:lnTo>
                <a:lnTo>
                  <a:pt x="0" y="2742898"/>
                </a:lnTo>
                <a:lnTo>
                  <a:pt x="1594310" y="2742898"/>
                </a:lnTo>
                <a:lnTo>
                  <a:pt x="1594310" y="0"/>
                </a:lnTo>
                <a:close/>
              </a:path>
            </a:pathLst>
          </a:custGeom>
          <a:blipFill>
            <a:blip r:embed="rId5">
              <a:alphaModFix amt="61000"/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190130">
            <a:off x="2617847" y="5548218"/>
            <a:ext cx="694198" cy="683785"/>
          </a:xfrm>
          <a:custGeom>
            <a:avLst/>
            <a:gdLst/>
            <a:ahLst/>
            <a:cxnLst/>
            <a:rect r="r" b="b" t="t" l="l"/>
            <a:pathLst>
              <a:path h="683785" w="694198">
                <a:moveTo>
                  <a:pt x="0" y="0"/>
                </a:moveTo>
                <a:lnTo>
                  <a:pt x="694198" y="0"/>
                </a:lnTo>
                <a:lnTo>
                  <a:pt x="694198" y="683785"/>
                </a:lnTo>
                <a:lnTo>
                  <a:pt x="0" y="6837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929" r="0" b="-1929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6190130">
            <a:off x="2562549" y="7624668"/>
            <a:ext cx="694198" cy="683785"/>
          </a:xfrm>
          <a:custGeom>
            <a:avLst/>
            <a:gdLst/>
            <a:ahLst/>
            <a:cxnLst/>
            <a:rect r="r" b="b" t="t" l="l"/>
            <a:pathLst>
              <a:path h="683785" w="694198">
                <a:moveTo>
                  <a:pt x="0" y="0"/>
                </a:moveTo>
                <a:lnTo>
                  <a:pt x="694198" y="0"/>
                </a:lnTo>
                <a:lnTo>
                  <a:pt x="694198" y="683785"/>
                </a:lnTo>
                <a:lnTo>
                  <a:pt x="0" y="6837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929" r="0" b="-1929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6190130">
            <a:off x="2562549" y="8665942"/>
            <a:ext cx="694198" cy="683785"/>
          </a:xfrm>
          <a:custGeom>
            <a:avLst/>
            <a:gdLst/>
            <a:ahLst/>
            <a:cxnLst/>
            <a:rect r="r" b="b" t="t" l="l"/>
            <a:pathLst>
              <a:path h="683785" w="694198">
                <a:moveTo>
                  <a:pt x="0" y="0"/>
                </a:moveTo>
                <a:lnTo>
                  <a:pt x="694198" y="0"/>
                </a:lnTo>
                <a:lnTo>
                  <a:pt x="694198" y="683785"/>
                </a:lnTo>
                <a:lnTo>
                  <a:pt x="0" y="6837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929" r="0" b="-1929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6190130">
            <a:off x="2562549" y="6586443"/>
            <a:ext cx="694198" cy="683785"/>
          </a:xfrm>
          <a:custGeom>
            <a:avLst/>
            <a:gdLst/>
            <a:ahLst/>
            <a:cxnLst/>
            <a:rect r="r" b="b" t="t" l="l"/>
            <a:pathLst>
              <a:path h="683785" w="694198">
                <a:moveTo>
                  <a:pt x="0" y="0"/>
                </a:moveTo>
                <a:lnTo>
                  <a:pt x="694198" y="0"/>
                </a:lnTo>
                <a:lnTo>
                  <a:pt x="694198" y="683785"/>
                </a:lnTo>
                <a:lnTo>
                  <a:pt x="0" y="6837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929" r="0" b="-1929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37430" y="549554"/>
            <a:ext cx="3086100" cy="992974"/>
            <a:chOff x="0" y="0"/>
            <a:chExt cx="812800" cy="2615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261524"/>
            </a:xfrm>
            <a:custGeom>
              <a:avLst/>
              <a:gdLst/>
              <a:ahLst/>
              <a:cxnLst/>
              <a:rect r="r" b="b" t="t" l="l"/>
              <a:pathLst>
                <a:path h="261524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33583"/>
                  </a:lnTo>
                  <a:cubicBezTo>
                    <a:pt x="812800" y="167515"/>
                    <a:pt x="799321" y="200057"/>
                    <a:pt x="775327" y="224051"/>
                  </a:cubicBezTo>
                  <a:cubicBezTo>
                    <a:pt x="751333" y="248045"/>
                    <a:pt x="718791" y="261524"/>
                    <a:pt x="684859" y="261524"/>
                  </a:cubicBezTo>
                  <a:lnTo>
                    <a:pt x="127941" y="261524"/>
                  </a:lnTo>
                  <a:cubicBezTo>
                    <a:pt x="94009" y="261524"/>
                    <a:pt x="61467" y="248045"/>
                    <a:pt x="37473" y="224051"/>
                  </a:cubicBezTo>
                  <a:cubicBezTo>
                    <a:pt x="13479" y="200057"/>
                    <a:pt x="0" y="167515"/>
                    <a:pt x="0" y="13358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1C5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3091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914593" y="549554"/>
            <a:ext cx="3086100" cy="992974"/>
            <a:chOff x="0" y="0"/>
            <a:chExt cx="812800" cy="2615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261524"/>
            </a:xfrm>
            <a:custGeom>
              <a:avLst/>
              <a:gdLst/>
              <a:ahLst/>
              <a:cxnLst/>
              <a:rect r="r" b="b" t="t" l="l"/>
              <a:pathLst>
                <a:path h="261524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33583"/>
                  </a:lnTo>
                  <a:cubicBezTo>
                    <a:pt x="812800" y="167515"/>
                    <a:pt x="799321" y="200057"/>
                    <a:pt x="775327" y="224051"/>
                  </a:cubicBezTo>
                  <a:cubicBezTo>
                    <a:pt x="751333" y="248045"/>
                    <a:pt x="718791" y="261524"/>
                    <a:pt x="684859" y="261524"/>
                  </a:cubicBezTo>
                  <a:lnTo>
                    <a:pt x="127941" y="261524"/>
                  </a:lnTo>
                  <a:cubicBezTo>
                    <a:pt x="94009" y="261524"/>
                    <a:pt x="61467" y="248045"/>
                    <a:pt x="37473" y="224051"/>
                  </a:cubicBezTo>
                  <a:cubicBezTo>
                    <a:pt x="13479" y="200057"/>
                    <a:pt x="0" y="167515"/>
                    <a:pt x="0" y="13358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1C5E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3091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592022" y="564393"/>
            <a:ext cx="1576917" cy="87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Bella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76026" y="564393"/>
            <a:ext cx="2163233" cy="87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siostry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837180" y="2386361"/>
            <a:ext cx="7010400" cy="838200"/>
            <a:chOff x="0" y="0"/>
            <a:chExt cx="9347200" cy="1117600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9347200" cy="1117600"/>
              <a:chOff x="0" y="0"/>
              <a:chExt cx="1846360" cy="22076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846361" cy="220760"/>
              </a:xfrm>
              <a:custGeom>
                <a:avLst/>
                <a:gdLst/>
                <a:ahLst/>
                <a:cxnLst/>
                <a:rect r="r" b="b" t="t" l="l"/>
                <a:pathLst>
                  <a:path h="220760" w="1846361">
                    <a:moveTo>
                      <a:pt x="56322" y="0"/>
                    </a:moveTo>
                    <a:lnTo>
                      <a:pt x="1790039" y="0"/>
                    </a:lnTo>
                    <a:cubicBezTo>
                      <a:pt x="1804976" y="0"/>
                      <a:pt x="1819302" y="5934"/>
                      <a:pt x="1829864" y="16496"/>
                    </a:cubicBezTo>
                    <a:cubicBezTo>
                      <a:pt x="1840427" y="27059"/>
                      <a:pt x="1846361" y="41384"/>
                      <a:pt x="1846361" y="56322"/>
                    </a:cubicBezTo>
                    <a:lnTo>
                      <a:pt x="1846361" y="164439"/>
                    </a:lnTo>
                    <a:cubicBezTo>
                      <a:pt x="1846361" y="179376"/>
                      <a:pt x="1840427" y="193702"/>
                      <a:pt x="1829864" y="204264"/>
                    </a:cubicBezTo>
                    <a:cubicBezTo>
                      <a:pt x="1819302" y="214827"/>
                      <a:pt x="1804976" y="220760"/>
                      <a:pt x="1790039" y="220760"/>
                    </a:cubicBezTo>
                    <a:lnTo>
                      <a:pt x="56322" y="220760"/>
                    </a:lnTo>
                    <a:cubicBezTo>
                      <a:pt x="25216" y="220760"/>
                      <a:pt x="0" y="195544"/>
                      <a:pt x="0" y="164439"/>
                    </a:cubicBezTo>
                    <a:lnTo>
                      <a:pt x="0" y="56322"/>
                    </a:lnTo>
                    <a:cubicBezTo>
                      <a:pt x="0" y="25216"/>
                      <a:pt x="25216" y="0"/>
                      <a:pt x="563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47625"/>
                <a:ext cx="1846360" cy="2683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2885105" y="11219"/>
              <a:ext cx="3576990" cy="1009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000000"/>
                  </a:solidFill>
                  <a:latin typeface="Literata"/>
                  <a:ea typeface="Literata"/>
                  <a:cs typeface="Literata"/>
                  <a:sym typeface="Literata"/>
                </a:rPr>
                <a:t>troskliwa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914343" y="2386361"/>
            <a:ext cx="7010400" cy="838200"/>
            <a:chOff x="0" y="0"/>
            <a:chExt cx="9347200" cy="1117600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9347200" cy="1117600"/>
              <a:chOff x="0" y="0"/>
              <a:chExt cx="1846360" cy="22076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46361" cy="220760"/>
              </a:xfrm>
              <a:custGeom>
                <a:avLst/>
                <a:gdLst/>
                <a:ahLst/>
                <a:cxnLst/>
                <a:rect r="r" b="b" t="t" l="l"/>
                <a:pathLst>
                  <a:path h="220760" w="1846361">
                    <a:moveTo>
                      <a:pt x="56322" y="0"/>
                    </a:moveTo>
                    <a:lnTo>
                      <a:pt x="1790039" y="0"/>
                    </a:lnTo>
                    <a:cubicBezTo>
                      <a:pt x="1804976" y="0"/>
                      <a:pt x="1819302" y="5934"/>
                      <a:pt x="1829864" y="16496"/>
                    </a:cubicBezTo>
                    <a:cubicBezTo>
                      <a:pt x="1840427" y="27059"/>
                      <a:pt x="1846361" y="41384"/>
                      <a:pt x="1846361" y="56322"/>
                    </a:cubicBezTo>
                    <a:lnTo>
                      <a:pt x="1846361" y="164439"/>
                    </a:lnTo>
                    <a:cubicBezTo>
                      <a:pt x="1846361" y="179376"/>
                      <a:pt x="1840427" y="193702"/>
                      <a:pt x="1829864" y="204264"/>
                    </a:cubicBezTo>
                    <a:cubicBezTo>
                      <a:pt x="1819302" y="214827"/>
                      <a:pt x="1804976" y="220760"/>
                      <a:pt x="1790039" y="220760"/>
                    </a:cubicBezTo>
                    <a:lnTo>
                      <a:pt x="56322" y="220760"/>
                    </a:lnTo>
                    <a:cubicBezTo>
                      <a:pt x="25216" y="220760"/>
                      <a:pt x="0" y="195544"/>
                      <a:pt x="0" y="164439"/>
                    </a:cubicBezTo>
                    <a:lnTo>
                      <a:pt x="0" y="56322"/>
                    </a:lnTo>
                    <a:cubicBezTo>
                      <a:pt x="0" y="25216"/>
                      <a:pt x="25216" y="0"/>
                      <a:pt x="563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47625"/>
                <a:ext cx="1846360" cy="2683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3475126" y="11219"/>
              <a:ext cx="2396949" cy="1009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000000"/>
                  </a:solidFill>
                  <a:latin typeface="Literata"/>
                  <a:ea typeface="Literata"/>
                  <a:cs typeface="Literata"/>
                  <a:sym typeface="Literata"/>
                </a:rPr>
                <a:t>oschłe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837180" y="3767486"/>
            <a:ext cx="7010400" cy="838200"/>
            <a:chOff x="0" y="0"/>
            <a:chExt cx="9347200" cy="1117600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9347200" cy="1117600"/>
              <a:chOff x="0" y="0"/>
              <a:chExt cx="1846360" cy="22076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846361" cy="220760"/>
              </a:xfrm>
              <a:custGeom>
                <a:avLst/>
                <a:gdLst/>
                <a:ahLst/>
                <a:cxnLst/>
                <a:rect r="r" b="b" t="t" l="l"/>
                <a:pathLst>
                  <a:path h="220760" w="1846361">
                    <a:moveTo>
                      <a:pt x="56322" y="0"/>
                    </a:moveTo>
                    <a:lnTo>
                      <a:pt x="1790039" y="0"/>
                    </a:lnTo>
                    <a:cubicBezTo>
                      <a:pt x="1804976" y="0"/>
                      <a:pt x="1819302" y="5934"/>
                      <a:pt x="1829864" y="16496"/>
                    </a:cubicBezTo>
                    <a:cubicBezTo>
                      <a:pt x="1840427" y="27059"/>
                      <a:pt x="1846361" y="41384"/>
                      <a:pt x="1846361" y="56322"/>
                    </a:cubicBezTo>
                    <a:lnTo>
                      <a:pt x="1846361" y="164439"/>
                    </a:lnTo>
                    <a:cubicBezTo>
                      <a:pt x="1846361" y="179376"/>
                      <a:pt x="1840427" y="193702"/>
                      <a:pt x="1829864" y="204264"/>
                    </a:cubicBezTo>
                    <a:cubicBezTo>
                      <a:pt x="1819302" y="214827"/>
                      <a:pt x="1804976" y="220760"/>
                      <a:pt x="1790039" y="220760"/>
                    </a:cubicBezTo>
                    <a:lnTo>
                      <a:pt x="56322" y="220760"/>
                    </a:lnTo>
                    <a:cubicBezTo>
                      <a:pt x="25216" y="220760"/>
                      <a:pt x="0" y="195544"/>
                      <a:pt x="0" y="164439"/>
                    </a:cubicBezTo>
                    <a:lnTo>
                      <a:pt x="0" y="56322"/>
                    </a:lnTo>
                    <a:cubicBezTo>
                      <a:pt x="0" y="25216"/>
                      <a:pt x="25216" y="0"/>
                      <a:pt x="563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47625"/>
                <a:ext cx="1846360" cy="2683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2835451" y="31962"/>
              <a:ext cx="3777897" cy="1009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000000"/>
                  </a:solidFill>
                  <a:latin typeface="Literata"/>
                  <a:ea typeface="Literata"/>
                  <a:cs typeface="Literata"/>
                  <a:sym typeface="Literata"/>
                </a:rPr>
                <a:t>pracowita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837180" y="5167661"/>
            <a:ext cx="7010400" cy="838200"/>
            <a:chOff x="0" y="0"/>
            <a:chExt cx="9347200" cy="1117600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9347200" cy="1117600"/>
              <a:chOff x="0" y="0"/>
              <a:chExt cx="1846360" cy="22076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846361" cy="220760"/>
              </a:xfrm>
              <a:custGeom>
                <a:avLst/>
                <a:gdLst/>
                <a:ahLst/>
                <a:cxnLst/>
                <a:rect r="r" b="b" t="t" l="l"/>
                <a:pathLst>
                  <a:path h="220760" w="1846361">
                    <a:moveTo>
                      <a:pt x="56322" y="0"/>
                    </a:moveTo>
                    <a:lnTo>
                      <a:pt x="1790039" y="0"/>
                    </a:lnTo>
                    <a:cubicBezTo>
                      <a:pt x="1804976" y="0"/>
                      <a:pt x="1819302" y="5934"/>
                      <a:pt x="1829864" y="16496"/>
                    </a:cubicBezTo>
                    <a:cubicBezTo>
                      <a:pt x="1840427" y="27059"/>
                      <a:pt x="1846361" y="41384"/>
                      <a:pt x="1846361" y="56322"/>
                    </a:cubicBezTo>
                    <a:lnTo>
                      <a:pt x="1846361" y="164439"/>
                    </a:lnTo>
                    <a:cubicBezTo>
                      <a:pt x="1846361" y="179376"/>
                      <a:pt x="1840427" y="193702"/>
                      <a:pt x="1829864" y="204264"/>
                    </a:cubicBezTo>
                    <a:cubicBezTo>
                      <a:pt x="1819302" y="214827"/>
                      <a:pt x="1804976" y="220760"/>
                      <a:pt x="1790039" y="220760"/>
                    </a:cubicBezTo>
                    <a:lnTo>
                      <a:pt x="56322" y="220760"/>
                    </a:lnTo>
                    <a:cubicBezTo>
                      <a:pt x="25216" y="220760"/>
                      <a:pt x="0" y="195544"/>
                      <a:pt x="0" y="164439"/>
                    </a:cubicBezTo>
                    <a:lnTo>
                      <a:pt x="0" y="56322"/>
                    </a:lnTo>
                    <a:cubicBezTo>
                      <a:pt x="0" y="25216"/>
                      <a:pt x="25216" y="0"/>
                      <a:pt x="563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47625"/>
                <a:ext cx="1846360" cy="2683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1705416" y="-9525"/>
              <a:ext cx="5936368" cy="1009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000000"/>
                  </a:solidFill>
                  <a:latin typeface="Literata"/>
                  <a:ea typeface="Literata"/>
                  <a:cs typeface="Literata"/>
                  <a:sym typeface="Literata"/>
                </a:rPr>
                <a:t>bezinteresowna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133638" y="6621494"/>
            <a:ext cx="7010400" cy="841692"/>
            <a:chOff x="0" y="0"/>
            <a:chExt cx="9347200" cy="1122256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4656"/>
              <a:ext cx="9347200" cy="1117600"/>
              <a:chOff x="0" y="0"/>
              <a:chExt cx="1846360" cy="22076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846361" cy="220760"/>
              </a:xfrm>
              <a:custGeom>
                <a:avLst/>
                <a:gdLst/>
                <a:ahLst/>
                <a:cxnLst/>
                <a:rect r="r" b="b" t="t" l="l"/>
                <a:pathLst>
                  <a:path h="220760" w="1846361">
                    <a:moveTo>
                      <a:pt x="56322" y="0"/>
                    </a:moveTo>
                    <a:lnTo>
                      <a:pt x="1790039" y="0"/>
                    </a:lnTo>
                    <a:cubicBezTo>
                      <a:pt x="1804976" y="0"/>
                      <a:pt x="1819302" y="5934"/>
                      <a:pt x="1829864" y="16496"/>
                    </a:cubicBezTo>
                    <a:cubicBezTo>
                      <a:pt x="1840427" y="27059"/>
                      <a:pt x="1846361" y="41384"/>
                      <a:pt x="1846361" y="56322"/>
                    </a:cubicBezTo>
                    <a:lnTo>
                      <a:pt x="1846361" y="164439"/>
                    </a:lnTo>
                    <a:cubicBezTo>
                      <a:pt x="1846361" y="179376"/>
                      <a:pt x="1840427" y="193702"/>
                      <a:pt x="1829864" y="204264"/>
                    </a:cubicBezTo>
                    <a:cubicBezTo>
                      <a:pt x="1819302" y="214827"/>
                      <a:pt x="1804976" y="220760"/>
                      <a:pt x="1790039" y="220760"/>
                    </a:cubicBezTo>
                    <a:lnTo>
                      <a:pt x="56322" y="220760"/>
                    </a:lnTo>
                    <a:cubicBezTo>
                      <a:pt x="25216" y="220760"/>
                      <a:pt x="0" y="195544"/>
                      <a:pt x="0" y="164439"/>
                    </a:cubicBezTo>
                    <a:lnTo>
                      <a:pt x="0" y="56322"/>
                    </a:lnTo>
                    <a:cubicBezTo>
                      <a:pt x="0" y="25216"/>
                      <a:pt x="25216" y="0"/>
                      <a:pt x="563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47625"/>
                <a:ext cx="1846360" cy="2683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name="TextBox 34" id="34"/>
            <p:cNvSpPr txBox="true"/>
            <p:nvPr/>
          </p:nvSpPr>
          <p:spPr>
            <a:xfrm rot="0">
              <a:off x="2987763" y="-85725"/>
              <a:ext cx="3473274" cy="1009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000000"/>
                  </a:solidFill>
                  <a:latin typeface="Literata"/>
                  <a:ea typeface="Literata"/>
                  <a:cs typeface="Literata"/>
                  <a:sym typeface="Literata"/>
                </a:rPr>
                <a:t>pomocna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970530" y="8101361"/>
            <a:ext cx="7010400" cy="838200"/>
            <a:chOff x="0" y="0"/>
            <a:chExt cx="9347200" cy="1117600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9347200" cy="1117600"/>
              <a:chOff x="0" y="0"/>
              <a:chExt cx="1846360" cy="22076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1846361" cy="220760"/>
              </a:xfrm>
              <a:custGeom>
                <a:avLst/>
                <a:gdLst/>
                <a:ahLst/>
                <a:cxnLst/>
                <a:rect r="r" b="b" t="t" l="l"/>
                <a:pathLst>
                  <a:path h="220760" w="1846361">
                    <a:moveTo>
                      <a:pt x="56322" y="0"/>
                    </a:moveTo>
                    <a:lnTo>
                      <a:pt x="1790039" y="0"/>
                    </a:lnTo>
                    <a:cubicBezTo>
                      <a:pt x="1804976" y="0"/>
                      <a:pt x="1819302" y="5934"/>
                      <a:pt x="1829864" y="16496"/>
                    </a:cubicBezTo>
                    <a:cubicBezTo>
                      <a:pt x="1840427" y="27059"/>
                      <a:pt x="1846361" y="41384"/>
                      <a:pt x="1846361" y="56322"/>
                    </a:cubicBezTo>
                    <a:lnTo>
                      <a:pt x="1846361" y="164439"/>
                    </a:lnTo>
                    <a:cubicBezTo>
                      <a:pt x="1846361" y="179376"/>
                      <a:pt x="1840427" y="193702"/>
                      <a:pt x="1829864" y="204264"/>
                    </a:cubicBezTo>
                    <a:cubicBezTo>
                      <a:pt x="1819302" y="214827"/>
                      <a:pt x="1804976" y="220760"/>
                      <a:pt x="1790039" y="220760"/>
                    </a:cubicBezTo>
                    <a:lnTo>
                      <a:pt x="56322" y="220760"/>
                    </a:lnTo>
                    <a:cubicBezTo>
                      <a:pt x="25216" y="220760"/>
                      <a:pt x="0" y="195544"/>
                      <a:pt x="0" y="164439"/>
                    </a:cubicBezTo>
                    <a:lnTo>
                      <a:pt x="0" y="56322"/>
                    </a:lnTo>
                    <a:cubicBezTo>
                      <a:pt x="0" y="25216"/>
                      <a:pt x="25216" y="0"/>
                      <a:pt x="563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47625"/>
                <a:ext cx="1846360" cy="2683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name="TextBox 39" id="39"/>
            <p:cNvSpPr txBox="true"/>
            <p:nvPr/>
          </p:nvSpPr>
          <p:spPr>
            <a:xfrm rot="0">
              <a:off x="3449461" y="3175"/>
              <a:ext cx="2194278" cy="1009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000000"/>
                  </a:solidFill>
                  <a:latin typeface="Literata"/>
                  <a:ea typeface="Literata"/>
                  <a:cs typeface="Literata"/>
                  <a:sym typeface="Literata"/>
                </a:rPr>
                <a:t>dobra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9914343" y="3748436"/>
            <a:ext cx="7010400" cy="838200"/>
            <a:chOff x="0" y="0"/>
            <a:chExt cx="9347200" cy="1117600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0"/>
              <a:ext cx="9347200" cy="1117600"/>
              <a:chOff x="0" y="0"/>
              <a:chExt cx="1846360" cy="22076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1846361" cy="220760"/>
              </a:xfrm>
              <a:custGeom>
                <a:avLst/>
                <a:gdLst/>
                <a:ahLst/>
                <a:cxnLst/>
                <a:rect r="r" b="b" t="t" l="l"/>
                <a:pathLst>
                  <a:path h="220760" w="1846361">
                    <a:moveTo>
                      <a:pt x="56322" y="0"/>
                    </a:moveTo>
                    <a:lnTo>
                      <a:pt x="1790039" y="0"/>
                    </a:lnTo>
                    <a:cubicBezTo>
                      <a:pt x="1804976" y="0"/>
                      <a:pt x="1819302" y="5934"/>
                      <a:pt x="1829864" y="16496"/>
                    </a:cubicBezTo>
                    <a:cubicBezTo>
                      <a:pt x="1840427" y="27059"/>
                      <a:pt x="1846361" y="41384"/>
                      <a:pt x="1846361" y="56322"/>
                    </a:cubicBezTo>
                    <a:lnTo>
                      <a:pt x="1846361" y="164439"/>
                    </a:lnTo>
                    <a:cubicBezTo>
                      <a:pt x="1846361" y="179376"/>
                      <a:pt x="1840427" y="193702"/>
                      <a:pt x="1829864" y="204264"/>
                    </a:cubicBezTo>
                    <a:cubicBezTo>
                      <a:pt x="1819302" y="214827"/>
                      <a:pt x="1804976" y="220760"/>
                      <a:pt x="1790039" y="220760"/>
                    </a:cubicBezTo>
                    <a:lnTo>
                      <a:pt x="56322" y="220760"/>
                    </a:lnTo>
                    <a:cubicBezTo>
                      <a:pt x="25216" y="220760"/>
                      <a:pt x="0" y="195544"/>
                      <a:pt x="0" y="164439"/>
                    </a:cubicBezTo>
                    <a:lnTo>
                      <a:pt x="0" y="56322"/>
                    </a:lnTo>
                    <a:cubicBezTo>
                      <a:pt x="0" y="25216"/>
                      <a:pt x="25216" y="0"/>
                      <a:pt x="563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-47625"/>
                <a:ext cx="1846360" cy="2683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name="TextBox 44" id="44"/>
            <p:cNvSpPr txBox="true"/>
            <p:nvPr/>
          </p:nvSpPr>
          <p:spPr>
            <a:xfrm rot="0">
              <a:off x="3467188" y="15875"/>
              <a:ext cx="2514424" cy="1009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000000"/>
                  </a:solidFill>
                  <a:latin typeface="Literata"/>
                  <a:ea typeface="Literata"/>
                  <a:cs typeface="Literata"/>
                  <a:sym typeface="Literata"/>
                </a:rPr>
                <a:t>leniwe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9914343" y="5148611"/>
            <a:ext cx="7010400" cy="838200"/>
            <a:chOff x="0" y="0"/>
            <a:chExt cx="9347200" cy="1117600"/>
          </a:xfrm>
        </p:grpSpPr>
        <p:grpSp>
          <p:nvGrpSpPr>
            <p:cNvPr name="Group 46" id="46"/>
            <p:cNvGrpSpPr/>
            <p:nvPr/>
          </p:nvGrpSpPr>
          <p:grpSpPr>
            <a:xfrm rot="0">
              <a:off x="0" y="0"/>
              <a:ext cx="9347200" cy="1117600"/>
              <a:chOff x="0" y="0"/>
              <a:chExt cx="1846360" cy="22076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1846361" cy="220760"/>
              </a:xfrm>
              <a:custGeom>
                <a:avLst/>
                <a:gdLst/>
                <a:ahLst/>
                <a:cxnLst/>
                <a:rect r="r" b="b" t="t" l="l"/>
                <a:pathLst>
                  <a:path h="220760" w="1846361">
                    <a:moveTo>
                      <a:pt x="56322" y="0"/>
                    </a:moveTo>
                    <a:lnTo>
                      <a:pt x="1790039" y="0"/>
                    </a:lnTo>
                    <a:cubicBezTo>
                      <a:pt x="1804976" y="0"/>
                      <a:pt x="1819302" y="5934"/>
                      <a:pt x="1829864" y="16496"/>
                    </a:cubicBezTo>
                    <a:cubicBezTo>
                      <a:pt x="1840427" y="27059"/>
                      <a:pt x="1846361" y="41384"/>
                      <a:pt x="1846361" y="56322"/>
                    </a:cubicBezTo>
                    <a:lnTo>
                      <a:pt x="1846361" y="164439"/>
                    </a:lnTo>
                    <a:cubicBezTo>
                      <a:pt x="1846361" y="179376"/>
                      <a:pt x="1840427" y="193702"/>
                      <a:pt x="1829864" y="204264"/>
                    </a:cubicBezTo>
                    <a:cubicBezTo>
                      <a:pt x="1819302" y="214827"/>
                      <a:pt x="1804976" y="220760"/>
                      <a:pt x="1790039" y="220760"/>
                    </a:cubicBezTo>
                    <a:lnTo>
                      <a:pt x="56322" y="220760"/>
                    </a:lnTo>
                    <a:cubicBezTo>
                      <a:pt x="25216" y="220760"/>
                      <a:pt x="0" y="195544"/>
                      <a:pt x="0" y="164439"/>
                    </a:cubicBezTo>
                    <a:lnTo>
                      <a:pt x="0" y="56322"/>
                    </a:lnTo>
                    <a:cubicBezTo>
                      <a:pt x="0" y="25216"/>
                      <a:pt x="25216" y="0"/>
                      <a:pt x="563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47625"/>
                <a:ext cx="1846360" cy="2683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name="TextBox 49" id="49"/>
            <p:cNvSpPr txBox="true"/>
            <p:nvPr/>
          </p:nvSpPr>
          <p:spPr>
            <a:xfrm rot="0">
              <a:off x="2341033" y="-25612"/>
              <a:ext cx="4665133" cy="1009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000000"/>
                  </a:solidFill>
                  <a:latin typeface="Literata"/>
                  <a:ea typeface="Literata"/>
                  <a:cs typeface="Literata"/>
                  <a:sym typeface="Literata"/>
                </a:rPr>
                <a:t>interesowne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0248900" y="6607682"/>
            <a:ext cx="7010400" cy="853758"/>
            <a:chOff x="0" y="0"/>
            <a:chExt cx="9347200" cy="1138344"/>
          </a:xfrm>
        </p:grpSpPr>
        <p:grpSp>
          <p:nvGrpSpPr>
            <p:cNvPr name="Group 51" id="51"/>
            <p:cNvGrpSpPr/>
            <p:nvPr/>
          </p:nvGrpSpPr>
          <p:grpSpPr>
            <a:xfrm rot="0">
              <a:off x="0" y="20744"/>
              <a:ext cx="9347200" cy="1117600"/>
              <a:chOff x="0" y="0"/>
              <a:chExt cx="1846360" cy="220760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1846361" cy="220760"/>
              </a:xfrm>
              <a:custGeom>
                <a:avLst/>
                <a:gdLst/>
                <a:ahLst/>
                <a:cxnLst/>
                <a:rect r="r" b="b" t="t" l="l"/>
                <a:pathLst>
                  <a:path h="220760" w="1846361">
                    <a:moveTo>
                      <a:pt x="56322" y="0"/>
                    </a:moveTo>
                    <a:lnTo>
                      <a:pt x="1790039" y="0"/>
                    </a:lnTo>
                    <a:cubicBezTo>
                      <a:pt x="1804976" y="0"/>
                      <a:pt x="1819302" y="5934"/>
                      <a:pt x="1829864" y="16496"/>
                    </a:cubicBezTo>
                    <a:cubicBezTo>
                      <a:pt x="1840427" y="27059"/>
                      <a:pt x="1846361" y="41384"/>
                      <a:pt x="1846361" y="56322"/>
                    </a:cubicBezTo>
                    <a:lnTo>
                      <a:pt x="1846361" y="164439"/>
                    </a:lnTo>
                    <a:cubicBezTo>
                      <a:pt x="1846361" y="179376"/>
                      <a:pt x="1840427" y="193702"/>
                      <a:pt x="1829864" y="204264"/>
                    </a:cubicBezTo>
                    <a:cubicBezTo>
                      <a:pt x="1819302" y="214827"/>
                      <a:pt x="1804976" y="220760"/>
                      <a:pt x="1790039" y="220760"/>
                    </a:cubicBezTo>
                    <a:lnTo>
                      <a:pt x="56322" y="220760"/>
                    </a:lnTo>
                    <a:cubicBezTo>
                      <a:pt x="25216" y="220760"/>
                      <a:pt x="0" y="195544"/>
                      <a:pt x="0" y="164439"/>
                    </a:cubicBezTo>
                    <a:lnTo>
                      <a:pt x="0" y="56322"/>
                    </a:lnTo>
                    <a:cubicBezTo>
                      <a:pt x="0" y="25216"/>
                      <a:pt x="25216" y="0"/>
                      <a:pt x="563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0" y="-47625"/>
                <a:ext cx="1846360" cy="2683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name="TextBox 54" id="54"/>
            <p:cNvSpPr txBox="true"/>
            <p:nvPr/>
          </p:nvSpPr>
          <p:spPr>
            <a:xfrm rot="0">
              <a:off x="2658621" y="-85725"/>
              <a:ext cx="4131557" cy="1009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000000"/>
                  </a:solidFill>
                  <a:latin typeface="Literata"/>
                  <a:ea typeface="Literata"/>
                  <a:cs typeface="Literata"/>
                  <a:sym typeface="Literata"/>
                </a:rPr>
                <a:t>samolubne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0047693" y="8082311"/>
            <a:ext cx="7010400" cy="838200"/>
            <a:chOff x="0" y="0"/>
            <a:chExt cx="9347200" cy="1117600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0"/>
              <a:ext cx="9347200" cy="1117600"/>
              <a:chOff x="0" y="0"/>
              <a:chExt cx="1846360" cy="22076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1846361" cy="220760"/>
              </a:xfrm>
              <a:custGeom>
                <a:avLst/>
                <a:gdLst/>
                <a:ahLst/>
                <a:cxnLst/>
                <a:rect r="r" b="b" t="t" l="l"/>
                <a:pathLst>
                  <a:path h="220760" w="1846361">
                    <a:moveTo>
                      <a:pt x="56322" y="0"/>
                    </a:moveTo>
                    <a:lnTo>
                      <a:pt x="1790039" y="0"/>
                    </a:lnTo>
                    <a:cubicBezTo>
                      <a:pt x="1804976" y="0"/>
                      <a:pt x="1819302" y="5934"/>
                      <a:pt x="1829864" y="16496"/>
                    </a:cubicBezTo>
                    <a:cubicBezTo>
                      <a:pt x="1840427" y="27059"/>
                      <a:pt x="1846361" y="41384"/>
                      <a:pt x="1846361" y="56322"/>
                    </a:cubicBezTo>
                    <a:lnTo>
                      <a:pt x="1846361" y="164439"/>
                    </a:lnTo>
                    <a:cubicBezTo>
                      <a:pt x="1846361" y="179376"/>
                      <a:pt x="1840427" y="193702"/>
                      <a:pt x="1829864" y="204264"/>
                    </a:cubicBezTo>
                    <a:cubicBezTo>
                      <a:pt x="1819302" y="214827"/>
                      <a:pt x="1804976" y="220760"/>
                      <a:pt x="1790039" y="220760"/>
                    </a:cubicBezTo>
                    <a:lnTo>
                      <a:pt x="56322" y="220760"/>
                    </a:lnTo>
                    <a:cubicBezTo>
                      <a:pt x="25216" y="220760"/>
                      <a:pt x="0" y="195544"/>
                      <a:pt x="0" y="164439"/>
                    </a:cubicBezTo>
                    <a:lnTo>
                      <a:pt x="0" y="56322"/>
                    </a:lnTo>
                    <a:cubicBezTo>
                      <a:pt x="0" y="25216"/>
                      <a:pt x="25216" y="0"/>
                      <a:pt x="563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-47625"/>
                <a:ext cx="1846360" cy="2683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name="TextBox 59" id="59"/>
            <p:cNvSpPr txBox="true"/>
            <p:nvPr/>
          </p:nvSpPr>
          <p:spPr>
            <a:xfrm rot="0">
              <a:off x="4015317" y="-12912"/>
              <a:ext cx="1062567" cy="1009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000000"/>
                  </a:solidFill>
                  <a:latin typeface="Literata"/>
                  <a:ea typeface="Literata"/>
                  <a:cs typeface="Literata"/>
                  <a:sym typeface="Literata"/>
                </a:rPr>
                <a:t>złe</a:t>
              </a:r>
            </a:p>
          </p:txBody>
        </p:sp>
      </p:grpSp>
      <p:sp>
        <p:nvSpPr>
          <p:cNvPr name="Freeform 60" id="60"/>
          <p:cNvSpPr/>
          <p:nvPr/>
        </p:nvSpPr>
        <p:spPr>
          <a:xfrm flipH="false" flipV="false" rot="0">
            <a:off x="168266" y="4489894"/>
            <a:ext cx="2329404" cy="5797106"/>
          </a:xfrm>
          <a:custGeom>
            <a:avLst/>
            <a:gdLst/>
            <a:ahLst/>
            <a:cxnLst/>
            <a:rect r="r" b="b" t="t" l="l"/>
            <a:pathLst>
              <a:path h="5797106" w="2329404">
                <a:moveTo>
                  <a:pt x="0" y="0"/>
                </a:moveTo>
                <a:lnTo>
                  <a:pt x="2329404" y="0"/>
                </a:lnTo>
                <a:lnTo>
                  <a:pt x="2329404" y="5797106"/>
                </a:lnTo>
                <a:lnTo>
                  <a:pt x="0" y="5797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385" t="-19534" r="-146095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16304779" y="5662961"/>
            <a:ext cx="1983221" cy="4905244"/>
          </a:xfrm>
          <a:custGeom>
            <a:avLst/>
            <a:gdLst/>
            <a:ahLst/>
            <a:cxnLst/>
            <a:rect r="r" b="b" t="t" l="l"/>
            <a:pathLst>
              <a:path h="4905244" w="1983221">
                <a:moveTo>
                  <a:pt x="0" y="0"/>
                </a:moveTo>
                <a:lnTo>
                  <a:pt x="1983221" y="0"/>
                </a:lnTo>
                <a:lnTo>
                  <a:pt x="1983221" y="4905244"/>
                </a:lnTo>
                <a:lnTo>
                  <a:pt x="0" y="4905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792" t="-41267" r="-34615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34561" y="1692187"/>
            <a:ext cx="6902625" cy="690262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F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1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6829316" y="2929497"/>
            <a:ext cx="0" cy="4428007"/>
          </a:xfrm>
          <a:prstGeom prst="line">
            <a:avLst/>
          </a:prstGeom>
          <a:ln cap="flat" w="3810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174492">
            <a:off x="2114915" y="1449819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9" y="0"/>
                </a:lnTo>
                <a:lnTo>
                  <a:pt x="4223109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134116" y="3241004"/>
            <a:ext cx="4798271" cy="3728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63"/>
              </a:lnSpc>
            </a:pP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Jaka kara spotkała siostry?</a:t>
            </a:r>
          </a:p>
          <a:p>
            <a:pPr algn="l">
              <a:lnSpc>
                <a:spcPts val="5963"/>
              </a:lnSpc>
            </a:pP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Czy była zasłużona? </a:t>
            </a:r>
          </a:p>
          <a:p>
            <a:pPr algn="l">
              <a:lnSpc>
                <a:spcPts val="5963"/>
              </a:lnSpc>
            </a:pP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Dlaczego?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34561" y="1692187"/>
            <a:ext cx="6902625" cy="690262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F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1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6829316" y="2929497"/>
            <a:ext cx="0" cy="4428007"/>
          </a:xfrm>
          <a:prstGeom prst="line">
            <a:avLst/>
          </a:prstGeom>
          <a:ln cap="flat" w="3810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174492">
            <a:off x="2114915" y="1449819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9" y="0"/>
                </a:lnTo>
                <a:lnTo>
                  <a:pt x="4223109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134116" y="3992687"/>
            <a:ext cx="4036271" cy="2225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63"/>
              </a:lnSpc>
            </a:pP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Czego uczy nas spektakl </a:t>
            </a:r>
            <a:r>
              <a:rPr lang="en-US" sz="4259" i="true">
                <a:solidFill>
                  <a:srgbClr val="231F20"/>
                </a:solidFill>
                <a:latin typeface="Literata Italics"/>
                <a:ea typeface="Literata Italics"/>
                <a:cs typeface="Literata Italics"/>
                <a:sym typeface="Literata Italics"/>
              </a:rPr>
              <a:t>Piękna i Bestia</a:t>
            </a: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73520" y="2507553"/>
            <a:ext cx="7153256" cy="7015693"/>
          </a:xfrm>
          <a:custGeom>
            <a:avLst/>
            <a:gdLst/>
            <a:ahLst/>
            <a:cxnLst/>
            <a:rect r="r" b="b" t="t" l="l"/>
            <a:pathLst>
              <a:path h="7015693" w="7153256">
                <a:moveTo>
                  <a:pt x="0" y="0"/>
                </a:moveTo>
                <a:lnTo>
                  <a:pt x="7153256" y="0"/>
                </a:lnTo>
                <a:lnTo>
                  <a:pt x="7153256" y="7015693"/>
                </a:lnTo>
                <a:lnTo>
                  <a:pt x="0" y="7015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507553"/>
            <a:ext cx="7342479" cy="7015693"/>
          </a:xfrm>
          <a:custGeom>
            <a:avLst/>
            <a:gdLst/>
            <a:ahLst/>
            <a:cxnLst/>
            <a:rect r="r" b="b" t="t" l="l"/>
            <a:pathLst>
              <a:path h="7015693" w="7342479">
                <a:moveTo>
                  <a:pt x="0" y="0"/>
                </a:moveTo>
                <a:lnTo>
                  <a:pt x="7342479" y="0"/>
                </a:lnTo>
                <a:lnTo>
                  <a:pt x="7342479" y="7015693"/>
                </a:lnTo>
                <a:lnTo>
                  <a:pt x="0" y="70156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313569"/>
            <a:ext cx="18288000" cy="166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Przejdź labirynt i rozszyfruj zapisane w nich powiedzenia. </a:t>
            </a:r>
          </a:p>
          <a:p>
            <a:pPr algn="ctr" marL="0" indent="0" lvl="0"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Jak je rozumiesz?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003250">
            <a:off x="14003815" y="5564619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8" y="0"/>
                </a:lnTo>
                <a:lnTo>
                  <a:pt x="4223108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8776" y="3770452"/>
            <a:ext cx="799847" cy="787850"/>
          </a:xfrm>
          <a:custGeom>
            <a:avLst/>
            <a:gdLst/>
            <a:ahLst/>
            <a:cxnLst/>
            <a:rect r="r" b="b" t="t" l="l"/>
            <a:pathLst>
              <a:path h="787850" w="799847">
                <a:moveTo>
                  <a:pt x="0" y="0"/>
                </a:moveTo>
                <a:lnTo>
                  <a:pt x="799848" y="0"/>
                </a:lnTo>
                <a:lnTo>
                  <a:pt x="799848" y="787849"/>
                </a:lnTo>
                <a:lnTo>
                  <a:pt x="0" y="787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929" r="0" b="-192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970880">
            <a:off x="15715445" y="4758741"/>
            <a:ext cx="799847" cy="787850"/>
          </a:xfrm>
          <a:custGeom>
            <a:avLst/>
            <a:gdLst/>
            <a:ahLst/>
            <a:cxnLst/>
            <a:rect r="r" b="b" t="t" l="l"/>
            <a:pathLst>
              <a:path h="787850" w="799847">
                <a:moveTo>
                  <a:pt x="0" y="0"/>
                </a:moveTo>
                <a:lnTo>
                  <a:pt x="799848" y="0"/>
                </a:lnTo>
                <a:lnTo>
                  <a:pt x="799848" y="787850"/>
                </a:lnTo>
                <a:lnTo>
                  <a:pt x="0" y="787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929" r="0" b="-192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197429">
            <a:off x="17518121" y="5526405"/>
            <a:ext cx="627897" cy="942435"/>
          </a:xfrm>
          <a:custGeom>
            <a:avLst/>
            <a:gdLst/>
            <a:ahLst/>
            <a:cxnLst/>
            <a:rect r="r" b="b" t="t" l="l"/>
            <a:pathLst>
              <a:path h="942435" w="627897">
                <a:moveTo>
                  <a:pt x="0" y="0"/>
                </a:moveTo>
                <a:lnTo>
                  <a:pt x="627897" y="0"/>
                </a:lnTo>
                <a:lnTo>
                  <a:pt x="627897" y="942435"/>
                </a:lnTo>
                <a:lnTo>
                  <a:pt x="0" y="942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92296" y="5152666"/>
            <a:ext cx="744178" cy="589761"/>
          </a:xfrm>
          <a:custGeom>
            <a:avLst/>
            <a:gdLst/>
            <a:ahLst/>
            <a:cxnLst/>
            <a:rect r="r" b="b" t="t" l="l"/>
            <a:pathLst>
              <a:path h="589761" w="744178">
                <a:moveTo>
                  <a:pt x="0" y="0"/>
                </a:moveTo>
                <a:lnTo>
                  <a:pt x="744178" y="0"/>
                </a:lnTo>
                <a:lnTo>
                  <a:pt x="744178" y="589761"/>
                </a:lnTo>
                <a:lnTo>
                  <a:pt x="0" y="5897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591442">
            <a:off x="1991426" y="7434194"/>
            <a:ext cx="2381647" cy="4097457"/>
          </a:xfrm>
          <a:custGeom>
            <a:avLst/>
            <a:gdLst/>
            <a:ahLst/>
            <a:cxnLst/>
            <a:rect r="r" b="b" t="t" l="l"/>
            <a:pathLst>
              <a:path h="4097457" w="2381647">
                <a:moveTo>
                  <a:pt x="0" y="0"/>
                </a:moveTo>
                <a:lnTo>
                  <a:pt x="2381647" y="0"/>
                </a:lnTo>
                <a:lnTo>
                  <a:pt x="2381647" y="4097458"/>
                </a:lnTo>
                <a:lnTo>
                  <a:pt x="0" y="4097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8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3002624">
            <a:off x="17019397" y="5666411"/>
            <a:ext cx="791071" cy="3515873"/>
          </a:xfrm>
          <a:custGeom>
            <a:avLst/>
            <a:gdLst/>
            <a:ahLst/>
            <a:cxnLst/>
            <a:rect r="r" b="b" t="t" l="l"/>
            <a:pathLst>
              <a:path h="3515873" w="791071">
                <a:moveTo>
                  <a:pt x="791071" y="0"/>
                </a:moveTo>
                <a:lnTo>
                  <a:pt x="0" y="0"/>
                </a:lnTo>
                <a:lnTo>
                  <a:pt x="0" y="3515873"/>
                </a:lnTo>
                <a:lnTo>
                  <a:pt x="791071" y="3515873"/>
                </a:lnTo>
                <a:lnTo>
                  <a:pt x="791071" y="0"/>
                </a:lnTo>
                <a:close/>
              </a:path>
            </a:pathLst>
          </a:custGeom>
          <a:blipFill>
            <a:blip r:embed="rId7">
              <a:alphaModFix amt="78000"/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738055" y="244223"/>
            <a:ext cx="10811891" cy="951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4"/>
              </a:lnSpc>
              <a:spcBef>
                <a:spcPct val="0"/>
              </a:spcBef>
            </a:pPr>
            <a:r>
              <a:rPr lang="en-US" sz="5596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Wspólnie podsumujmy lekcję.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129102"/>
            <a:ext cx="18288000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szablon Canva: Blue and Beige Cute Floral Gropu Project Presentation,</a:t>
            </a:r>
          </a:p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grafiki do spektaklu Piękna i Bestia szczecińskiego Teatru Lalek Pleciuga, </a:t>
            </a:r>
          </a:p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slajd 7.: zdjęcie mikołajka a</a:t>
            </a:r>
            <a:r>
              <a:rPr lang="en-US" sz="3500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utorstwa Alvesgaspar – praca własna, CC BY-SA 3.0, https://commons.wikimedia.org/w/index.php?curid=15848908.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003250">
            <a:off x="14003815" y="5564619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8" y="0"/>
                </a:lnTo>
                <a:lnTo>
                  <a:pt x="4223108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41471" y="5742427"/>
            <a:ext cx="4169234" cy="6038722"/>
          </a:xfrm>
          <a:custGeom>
            <a:avLst/>
            <a:gdLst/>
            <a:ahLst/>
            <a:cxnLst/>
            <a:rect r="r" b="b" t="t" l="l"/>
            <a:pathLst>
              <a:path h="6038722" w="4169234">
                <a:moveTo>
                  <a:pt x="0" y="0"/>
                </a:moveTo>
                <a:lnTo>
                  <a:pt x="4169234" y="0"/>
                </a:lnTo>
                <a:lnTo>
                  <a:pt x="4169234" y="6038722"/>
                </a:lnTo>
                <a:lnTo>
                  <a:pt x="0" y="60387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197429">
            <a:off x="12345088" y="6555105"/>
            <a:ext cx="627897" cy="942435"/>
          </a:xfrm>
          <a:custGeom>
            <a:avLst/>
            <a:gdLst/>
            <a:ahLst/>
            <a:cxnLst/>
            <a:rect r="r" b="b" t="t" l="l"/>
            <a:pathLst>
              <a:path h="942435" w="627897">
                <a:moveTo>
                  <a:pt x="0" y="0"/>
                </a:moveTo>
                <a:lnTo>
                  <a:pt x="627897" y="0"/>
                </a:lnTo>
                <a:lnTo>
                  <a:pt x="627897" y="942435"/>
                </a:lnTo>
                <a:lnTo>
                  <a:pt x="0" y="942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26512" y="1530622"/>
            <a:ext cx="1110012" cy="879684"/>
          </a:xfrm>
          <a:custGeom>
            <a:avLst/>
            <a:gdLst/>
            <a:ahLst/>
            <a:cxnLst/>
            <a:rect r="r" b="b" t="t" l="l"/>
            <a:pathLst>
              <a:path h="879684" w="1110012">
                <a:moveTo>
                  <a:pt x="0" y="0"/>
                </a:moveTo>
                <a:lnTo>
                  <a:pt x="1110012" y="0"/>
                </a:lnTo>
                <a:lnTo>
                  <a:pt x="1110012" y="879684"/>
                </a:lnTo>
                <a:lnTo>
                  <a:pt x="0" y="8796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591442">
            <a:off x="1991426" y="7434194"/>
            <a:ext cx="2381647" cy="4097457"/>
          </a:xfrm>
          <a:custGeom>
            <a:avLst/>
            <a:gdLst/>
            <a:ahLst/>
            <a:cxnLst/>
            <a:rect r="r" b="b" t="t" l="l"/>
            <a:pathLst>
              <a:path h="4097457" w="2381647">
                <a:moveTo>
                  <a:pt x="0" y="0"/>
                </a:moveTo>
                <a:lnTo>
                  <a:pt x="2381647" y="0"/>
                </a:lnTo>
                <a:lnTo>
                  <a:pt x="2381647" y="4097458"/>
                </a:lnTo>
                <a:lnTo>
                  <a:pt x="0" y="4097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8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3002624">
            <a:off x="17019397" y="5666411"/>
            <a:ext cx="791071" cy="3515873"/>
          </a:xfrm>
          <a:custGeom>
            <a:avLst/>
            <a:gdLst/>
            <a:ahLst/>
            <a:cxnLst/>
            <a:rect r="r" b="b" t="t" l="l"/>
            <a:pathLst>
              <a:path h="3515873" w="791071">
                <a:moveTo>
                  <a:pt x="791071" y="0"/>
                </a:moveTo>
                <a:lnTo>
                  <a:pt x="0" y="0"/>
                </a:lnTo>
                <a:lnTo>
                  <a:pt x="0" y="3515873"/>
                </a:lnTo>
                <a:lnTo>
                  <a:pt x="791071" y="3515873"/>
                </a:lnTo>
                <a:lnTo>
                  <a:pt x="791071" y="0"/>
                </a:lnTo>
                <a:close/>
              </a:path>
            </a:pathLst>
          </a:custGeom>
          <a:blipFill>
            <a:blip r:embed="rId7">
              <a:alphaModFix amt="78000"/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078523" y="942975"/>
            <a:ext cx="2130954" cy="87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Źródła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34561" y="1692187"/>
            <a:ext cx="6902625" cy="690262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F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1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6829316" y="2929497"/>
            <a:ext cx="0" cy="4428007"/>
          </a:xfrm>
          <a:prstGeom prst="line">
            <a:avLst/>
          </a:prstGeom>
          <a:ln cap="flat" w="3810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174492">
            <a:off x="2114915" y="1449819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9" y="0"/>
                </a:lnTo>
                <a:lnTo>
                  <a:pt x="4223109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90153" y="2511175"/>
            <a:ext cx="5377080" cy="508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5"/>
              </a:lnSpc>
            </a:pPr>
            <a:r>
              <a:rPr lang="en-US" sz="4153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Tymoteusz, oglądając ogród Belli, pyta, czy są brzydkie kwiatki. Odpowiedz mu. Wyjaśnij, dlaczego tak uważasz.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846786" y="3708800"/>
            <a:ext cx="5022320" cy="6171900"/>
          </a:xfrm>
          <a:custGeom>
            <a:avLst/>
            <a:gdLst/>
            <a:ahLst/>
            <a:cxnLst/>
            <a:rect r="r" b="b" t="t" l="l"/>
            <a:pathLst>
              <a:path h="6171900" w="5022320">
                <a:moveTo>
                  <a:pt x="0" y="0"/>
                </a:moveTo>
                <a:lnTo>
                  <a:pt x="5022320" y="0"/>
                </a:lnTo>
                <a:lnTo>
                  <a:pt x="5022320" y="6171900"/>
                </a:lnTo>
                <a:lnTo>
                  <a:pt x="0" y="6171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919" t="0" r="-1180" b="-685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0388" t="0" r="20388" b="0"/>
            <a:stretch>
              <a:fillRect/>
            </a:stretch>
          </p:blipFill>
          <p:spPr>
            <a:xfrm flipH="false" flipV="false"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0662601" y="5137233"/>
            <a:ext cx="7170390" cy="3487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57"/>
              </a:lnSpc>
              <a:spcBef>
                <a:spcPct val="0"/>
              </a:spcBef>
            </a:pPr>
            <a:r>
              <a:rPr lang="en-US" sz="3705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J</a:t>
            </a:r>
            <a:r>
              <a:rPr lang="en-US" sz="3705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edne kwiaty są miękkie.</a:t>
            </a:r>
          </a:p>
          <a:p>
            <a:pPr algn="l" marL="0" indent="0" lvl="0">
              <a:lnSpc>
                <a:spcPts val="5557"/>
              </a:lnSpc>
              <a:spcBef>
                <a:spcPct val="0"/>
              </a:spcBef>
            </a:pPr>
            <a:r>
              <a:rPr lang="en-US" sz="3705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Inne są kłujące.</a:t>
            </a:r>
          </a:p>
          <a:p>
            <a:pPr algn="l" marL="0" indent="0" lvl="0">
              <a:lnSpc>
                <a:spcPts val="5557"/>
              </a:lnSpc>
              <a:spcBef>
                <a:spcPct val="0"/>
              </a:spcBef>
            </a:pPr>
            <a:r>
              <a:rPr lang="en-US" sz="3705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Dla Belli najpiękniejszy kwiat to kłująca róża.</a:t>
            </a:r>
          </a:p>
          <a:p>
            <a:pPr algn="l" marL="0" indent="0" lvl="0">
              <a:lnSpc>
                <a:spcPts val="5557"/>
              </a:lnSpc>
              <a:spcBef>
                <a:spcPct val="0"/>
              </a:spcBef>
            </a:pPr>
            <a:r>
              <a:rPr lang="en-US" b="true" sz="3705">
                <a:solidFill>
                  <a:srgbClr val="000000"/>
                </a:solidFill>
                <a:latin typeface="Literata Bold"/>
                <a:ea typeface="Literata Bold"/>
                <a:cs typeface="Literata Bold"/>
                <a:sym typeface="Literata Bold"/>
              </a:rPr>
              <a:t>Czym jest piękno?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62601" y="2035391"/>
            <a:ext cx="7170390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Literata Bold"/>
                <a:ea typeface="Literata Bold"/>
                <a:cs typeface="Literata Bold"/>
                <a:sym typeface="Literata Bold"/>
              </a:rPr>
              <a:t>Każdy kwiat jest inny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4492">
            <a:off x="-235745" y="1892976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9" y="0"/>
                </a:lnTo>
                <a:lnTo>
                  <a:pt x="4223109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23045" y="3829190"/>
            <a:ext cx="4476270" cy="6125423"/>
          </a:xfrm>
          <a:custGeom>
            <a:avLst/>
            <a:gdLst/>
            <a:ahLst/>
            <a:cxnLst/>
            <a:rect r="r" b="b" t="t" l="l"/>
            <a:pathLst>
              <a:path h="6125423" w="4476270">
                <a:moveTo>
                  <a:pt x="0" y="0"/>
                </a:moveTo>
                <a:lnTo>
                  <a:pt x="4476271" y="0"/>
                </a:lnTo>
                <a:lnTo>
                  <a:pt x="4476271" y="6125422"/>
                </a:lnTo>
                <a:lnTo>
                  <a:pt x="0" y="61254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4165B7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975319" y="2846536"/>
            <a:ext cx="4604852" cy="6077658"/>
          </a:xfrm>
          <a:custGeom>
            <a:avLst/>
            <a:gdLst/>
            <a:ahLst/>
            <a:cxnLst/>
            <a:rect r="r" b="b" t="t" l="l"/>
            <a:pathLst>
              <a:path h="6077658" w="4604852">
                <a:moveTo>
                  <a:pt x="0" y="0"/>
                </a:moveTo>
                <a:lnTo>
                  <a:pt x="4604851" y="0"/>
                </a:lnTo>
                <a:lnTo>
                  <a:pt x="4604851" y="6077659"/>
                </a:lnTo>
                <a:lnTo>
                  <a:pt x="0" y="60776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4165B7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4317573" y="1790602"/>
            <a:ext cx="4514871" cy="6093691"/>
          </a:xfrm>
          <a:custGeom>
            <a:avLst/>
            <a:gdLst/>
            <a:ahLst/>
            <a:cxnLst/>
            <a:rect r="r" b="b" t="t" l="l"/>
            <a:pathLst>
              <a:path h="6093691" w="4514871">
                <a:moveTo>
                  <a:pt x="0" y="0"/>
                </a:moveTo>
                <a:lnTo>
                  <a:pt x="4514871" y="0"/>
                </a:lnTo>
                <a:lnTo>
                  <a:pt x="4514871" y="6093690"/>
                </a:lnTo>
                <a:lnTo>
                  <a:pt x="0" y="6093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4165B7"/>
            </a:solidFill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0" y="64138"/>
            <a:ext cx="18288000" cy="1368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Praca w grupach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7018" y="-1532640"/>
            <a:ext cx="6268941" cy="5151021"/>
            <a:chOff x="0" y="0"/>
            <a:chExt cx="8358588" cy="68680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727805" y="5466283"/>
              <a:ext cx="1066463" cy="1050466"/>
            </a:xfrm>
            <a:custGeom>
              <a:avLst/>
              <a:gdLst/>
              <a:ahLst/>
              <a:cxnLst/>
              <a:rect r="r" b="b" t="t" l="l"/>
              <a:pathLst>
                <a:path h="1050466" w="1066463">
                  <a:moveTo>
                    <a:pt x="0" y="0"/>
                  </a:moveTo>
                  <a:lnTo>
                    <a:pt x="1066463" y="0"/>
                  </a:lnTo>
                  <a:lnTo>
                    <a:pt x="1066463" y="1050466"/>
                  </a:lnTo>
                  <a:lnTo>
                    <a:pt x="0" y="1050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929" r="0" b="-1929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8293993">
              <a:off x="1498202" y="479903"/>
              <a:ext cx="3695101" cy="5908223"/>
            </a:xfrm>
            <a:custGeom>
              <a:avLst/>
              <a:gdLst/>
              <a:ahLst/>
              <a:cxnLst/>
              <a:rect r="r" b="b" t="t" l="l"/>
              <a:pathLst>
                <a:path h="5908223" w="3695101">
                  <a:moveTo>
                    <a:pt x="0" y="0"/>
                  </a:moveTo>
                  <a:lnTo>
                    <a:pt x="3695101" y="0"/>
                  </a:lnTo>
                  <a:lnTo>
                    <a:pt x="3695101" y="5908223"/>
                  </a:lnTo>
                  <a:lnTo>
                    <a:pt x="0" y="5908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6768959">
              <a:off x="4838525" y="183577"/>
              <a:ext cx="1475806" cy="5415801"/>
            </a:xfrm>
            <a:custGeom>
              <a:avLst/>
              <a:gdLst/>
              <a:ahLst/>
              <a:cxnLst/>
              <a:rect r="r" b="b" t="t" l="l"/>
              <a:pathLst>
                <a:path h="5415801" w="1475806">
                  <a:moveTo>
                    <a:pt x="0" y="0"/>
                  </a:moveTo>
                  <a:lnTo>
                    <a:pt x="1475806" y="0"/>
                  </a:lnTo>
                  <a:lnTo>
                    <a:pt x="1475806" y="5415802"/>
                  </a:lnTo>
                  <a:lnTo>
                    <a:pt x="0" y="5415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0000"/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9929058">
              <a:off x="1055473" y="1948703"/>
              <a:ext cx="881029" cy="3233134"/>
            </a:xfrm>
            <a:custGeom>
              <a:avLst/>
              <a:gdLst/>
              <a:ahLst/>
              <a:cxnLst/>
              <a:rect r="r" b="b" t="t" l="l"/>
              <a:pathLst>
                <a:path h="3233134" w="881029">
                  <a:moveTo>
                    <a:pt x="881029" y="0"/>
                  </a:moveTo>
                  <a:lnTo>
                    <a:pt x="0" y="0"/>
                  </a:lnTo>
                  <a:lnTo>
                    <a:pt x="0" y="3233133"/>
                  </a:lnTo>
                  <a:lnTo>
                    <a:pt x="881029" y="3233133"/>
                  </a:lnTo>
                  <a:lnTo>
                    <a:pt x="881029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6372736">
            <a:off x="13123290" y="-627771"/>
            <a:ext cx="2165349" cy="3725332"/>
          </a:xfrm>
          <a:custGeom>
            <a:avLst/>
            <a:gdLst/>
            <a:ahLst/>
            <a:cxnLst/>
            <a:rect r="r" b="b" t="t" l="l"/>
            <a:pathLst>
              <a:path h="3725332" w="2165349">
                <a:moveTo>
                  <a:pt x="0" y="0"/>
                </a:moveTo>
                <a:lnTo>
                  <a:pt x="2165349" y="0"/>
                </a:lnTo>
                <a:lnTo>
                  <a:pt x="2165349" y="3725332"/>
                </a:lnTo>
                <a:lnTo>
                  <a:pt x="0" y="37253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1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910491">
            <a:off x="15349523" y="-2067825"/>
            <a:ext cx="3817847" cy="6076149"/>
          </a:xfrm>
          <a:custGeom>
            <a:avLst/>
            <a:gdLst/>
            <a:ahLst/>
            <a:cxnLst/>
            <a:rect r="r" b="b" t="t" l="l"/>
            <a:pathLst>
              <a:path h="6076149" w="3817847">
                <a:moveTo>
                  <a:pt x="0" y="0"/>
                </a:moveTo>
                <a:lnTo>
                  <a:pt x="3817847" y="0"/>
                </a:lnTo>
                <a:lnTo>
                  <a:pt x="3817847" y="6076149"/>
                </a:lnTo>
                <a:lnTo>
                  <a:pt x="0" y="60761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10220332">
            <a:off x="16906555" y="1047960"/>
            <a:ext cx="1594310" cy="2742898"/>
          </a:xfrm>
          <a:custGeom>
            <a:avLst/>
            <a:gdLst/>
            <a:ahLst/>
            <a:cxnLst/>
            <a:rect r="r" b="b" t="t" l="l"/>
            <a:pathLst>
              <a:path h="2742898" w="1594310">
                <a:moveTo>
                  <a:pt x="1594310" y="0"/>
                </a:moveTo>
                <a:lnTo>
                  <a:pt x="0" y="0"/>
                </a:lnTo>
                <a:lnTo>
                  <a:pt x="0" y="2742898"/>
                </a:lnTo>
                <a:lnTo>
                  <a:pt x="1594310" y="2742898"/>
                </a:lnTo>
                <a:lnTo>
                  <a:pt x="1594310" y="0"/>
                </a:lnTo>
                <a:close/>
              </a:path>
            </a:pathLst>
          </a:custGeom>
          <a:blipFill>
            <a:blip r:embed="rId5">
              <a:alphaModFix amt="61000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3390900"/>
            <a:ext cx="5785308" cy="4114800"/>
          </a:xfrm>
          <a:custGeom>
            <a:avLst/>
            <a:gdLst/>
            <a:ahLst/>
            <a:cxnLst/>
            <a:rect r="r" b="b" t="t" l="l"/>
            <a:pathLst>
              <a:path h="4114800" w="5785308">
                <a:moveTo>
                  <a:pt x="0" y="0"/>
                </a:moveTo>
                <a:lnTo>
                  <a:pt x="5785308" y="0"/>
                </a:lnTo>
                <a:lnTo>
                  <a:pt x="57853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051363" y="97926"/>
            <a:ext cx="8185274" cy="2205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4"/>
              </a:lnSpc>
            </a:pPr>
            <a:r>
              <a:rPr lang="en-US" sz="5200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Każdy może inaczej odpowiedzieć na pytanie: </a:t>
            </a:r>
            <a:r>
              <a:rPr lang="en-US" b="true" sz="5200">
                <a:solidFill>
                  <a:srgbClr val="231F20"/>
                </a:solidFill>
                <a:latin typeface="Literata Bold"/>
                <a:ea typeface="Literata Bold"/>
                <a:cs typeface="Literata Bold"/>
                <a:sym typeface="Literata Bold"/>
              </a:rPr>
              <a:t>Czym jest piękno?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4784663" y="6172200"/>
            <a:ext cx="5785308" cy="4114800"/>
          </a:xfrm>
          <a:custGeom>
            <a:avLst/>
            <a:gdLst/>
            <a:ahLst/>
            <a:cxnLst/>
            <a:rect r="r" b="b" t="t" l="l"/>
            <a:pathLst>
              <a:path h="4114800" w="5785308">
                <a:moveTo>
                  <a:pt x="0" y="0"/>
                </a:moveTo>
                <a:lnTo>
                  <a:pt x="5785307" y="0"/>
                </a:lnTo>
                <a:lnTo>
                  <a:pt x="5785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586403" y="2612232"/>
            <a:ext cx="5785308" cy="4114800"/>
          </a:xfrm>
          <a:custGeom>
            <a:avLst/>
            <a:gdLst/>
            <a:ahLst/>
            <a:cxnLst/>
            <a:rect r="r" b="b" t="t" l="l"/>
            <a:pathLst>
              <a:path h="4114800" w="5785308">
                <a:moveTo>
                  <a:pt x="0" y="0"/>
                </a:moveTo>
                <a:lnTo>
                  <a:pt x="5785307" y="0"/>
                </a:lnTo>
                <a:lnTo>
                  <a:pt x="5785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240804" y="5924550"/>
            <a:ext cx="5785308" cy="4114800"/>
          </a:xfrm>
          <a:custGeom>
            <a:avLst/>
            <a:gdLst/>
            <a:ahLst/>
            <a:cxnLst/>
            <a:rect r="r" b="b" t="t" l="l"/>
            <a:pathLst>
              <a:path h="4114800" w="5785308">
                <a:moveTo>
                  <a:pt x="0" y="0"/>
                </a:moveTo>
                <a:lnTo>
                  <a:pt x="5785307" y="0"/>
                </a:lnTo>
                <a:lnTo>
                  <a:pt x="57853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00322" y="4023677"/>
            <a:ext cx="4784663" cy="2744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Anonymous Pro"/>
                <a:ea typeface="Anonymous Pro"/>
                <a:cs typeface="Anonymous Pro"/>
                <a:sym typeface="Anonymous Pro"/>
              </a:rPr>
              <a:t>Piękno to uśmiech mojej mamy.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114232" y="7678073"/>
            <a:ext cx="5126170" cy="1784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Piękn</a:t>
            </a:r>
            <a:r>
              <a:rPr lang="en-US" sz="5100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o to coś ładnego.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144000" y="3819461"/>
            <a:ext cx="4876558" cy="2188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14"/>
              </a:lnSpc>
              <a:spcBef>
                <a:spcPct val="0"/>
              </a:spcBef>
            </a:pPr>
            <a:r>
              <a:rPr lang="en-US" sz="4153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Pię</a:t>
            </a:r>
            <a:r>
              <a:rPr lang="en-US" sz="4153" strike="noStrike" u="non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k</a:t>
            </a:r>
            <a:r>
              <a:rPr lang="en-US" sz="4153" strike="noStrike" u="non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no</a:t>
            </a:r>
            <a:r>
              <a:rPr lang="en-US" sz="4153" strike="noStrike" u="non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 to</a:t>
            </a:r>
            <a:r>
              <a:rPr lang="en-US" sz="4153" strike="noStrike" u="non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 dobro, życzliwo</a:t>
            </a:r>
            <a:r>
              <a:rPr lang="en-US" sz="4153" strike="noStrike" u="non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ś</a:t>
            </a:r>
            <a:r>
              <a:rPr lang="en-US" sz="4153" strike="noStrike" u="non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ć</a:t>
            </a:r>
            <a:r>
              <a:rPr lang="en-US" sz="4153" strike="noStrike" u="non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 i troska </a:t>
            </a:r>
            <a:r>
              <a:rPr lang="en-US" sz="4153" strike="noStrike" u="non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o </a:t>
            </a:r>
            <a:r>
              <a:rPr lang="en-US" sz="4153" strike="noStrike" u="non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innych.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856051" y="7356476"/>
            <a:ext cx="4554813" cy="1650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0"/>
              </a:lnSpc>
            </a:pPr>
            <a:r>
              <a:rPr lang="en-US" sz="475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Piękno to coś, co się nam podoba.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0343" t="0" r="20343" b="0"/>
            <a:stretch>
              <a:fillRect/>
            </a:stretch>
          </p:blipFill>
          <p:spPr>
            <a:xfrm flipH="false" flipV="false"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0662601" y="5756358"/>
            <a:ext cx="3867374" cy="959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57"/>
              </a:lnSpc>
              <a:spcBef>
                <a:spcPct val="0"/>
              </a:spcBef>
            </a:pPr>
            <a:r>
              <a:rPr lang="en-US" sz="5305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zobaczyć.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62601" y="1028700"/>
            <a:ext cx="7734747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Literata Bold"/>
                <a:ea typeface="Literata Bold"/>
                <a:cs typeface="Literata Bold"/>
                <a:sym typeface="Literata Bold"/>
              </a:rPr>
              <a:t>Piękno można...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0333" t="0" r="20333" b="0"/>
            <a:stretch>
              <a:fillRect/>
            </a:stretch>
          </p:blipFill>
          <p:spPr>
            <a:xfrm flipH="false" flipV="false"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0662601" y="5756358"/>
            <a:ext cx="3867374" cy="959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57"/>
              </a:lnSpc>
              <a:spcBef>
                <a:spcPct val="0"/>
              </a:spcBef>
            </a:pPr>
            <a:r>
              <a:rPr lang="en-US" sz="5305">
                <a:solidFill>
                  <a:srgbClr val="000000"/>
                </a:solidFill>
                <a:latin typeface="Literata"/>
                <a:ea typeface="Literata"/>
                <a:cs typeface="Literata"/>
                <a:sym typeface="Literata"/>
              </a:rPr>
              <a:t>poczuć.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62601" y="1028700"/>
            <a:ext cx="7734747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Literata Bold"/>
                <a:ea typeface="Literata Bold"/>
                <a:cs typeface="Literata Bold"/>
                <a:sym typeface="Literata Bold"/>
              </a:rPr>
              <a:t>Piękno można...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F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34561" y="1692187"/>
            <a:ext cx="6902625" cy="690262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D6F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1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6829316" y="2929497"/>
            <a:ext cx="0" cy="4428007"/>
          </a:xfrm>
          <a:prstGeom prst="line">
            <a:avLst/>
          </a:prstGeom>
          <a:ln cap="flat" w="3810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174492">
            <a:off x="2114915" y="1449819"/>
            <a:ext cx="4223109" cy="7387362"/>
          </a:xfrm>
          <a:custGeom>
            <a:avLst/>
            <a:gdLst/>
            <a:ahLst/>
            <a:cxnLst/>
            <a:rect r="r" b="b" t="t" l="l"/>
            <a:pathLst>
              <a:path h="7387362" w="4223109">
                <a:moveTo>
                  <a:pt x="0" y="0"/>
                </a:moveTo>
                <a:lnTo>
                  <a:pt x="4223109" y="0"/>
                </a:lnTo>
                <a:lnTo>
                  <a:pt x="4223109" y="7387362"/>
                </a:lnTo>
                <a:lnTo>
                  <a:pt x="0" y="73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134116" y="3617083"/>
            <a:ext cx="4798271" cy="2976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63"/>
              </a:lnSpc>
            </a:pP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Kto z bohaterów spektaklu jest piękny?</a:t>
            </a:r>
          </a:p>
          <a:p>
            <a:pPr algn="l">
              <a:lnSpc>
                <a:spcPts val="5963"/>
              </a:lnSpc>
            </a:pPr>
            <a:r>
              <a:rPr lang="en-US" sz="4259">
                <a:solidFill>
                  <a:srgbClr val="231F20"/>
                </a:solidFill>
                <a:latin typeface="Literata"/>
                <a:ea typeface="Literata"/>
                <a:cs typeface="Literata"/>
                <a:sym typeface="Literata"/>
              </a:rPr>
              <a:t>Dlaczego?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DAHBYbxL0sM</dc:identifier>
  <dcterms:modified xsi:type="dcterms:W3CDTF">2011-08-01T06:04:30Z</dcterms:modified>
  <cp:revision>1</cp:revision>
  <dc:title>Piękna i Bestia Teatr Lalek Pleciuga dla klas IV-VI</dc:title>
</cp:coreProperties>
</file>